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32"/>
  </p:notesMasterIdLst>
  <p:sldIdLst>
    <p:sldId id="256" r:id="rId2"/>
    <p:sldId id="278" r:id="rId3"/>
    <p:sldId id="283" r:id="rId4"/>
    <p:sldId id="273" r:id="rId5"/>
    <p:sldId id="258" r:id="rId6"/>
    <p:sldId id="279" r:id="rId7"/>
    <p:sldId id="285" r:id="rId8"/>
    <p:sldId id="286" r:id="rId9"/>
    <p:sldId id="287" r:id="rId10"/>
    <p:sldId id="262" r:id="rId11"/>
    <p:sldId id="277" r:id="rId12"/>
    <p:sldId id="263" r:id="rId13"/>
    <p:sldId id="281" r:id="rId14"/>
    <p:sldId id="282" r:id="rId15"/>
    <p:sldId id="274" r:id="rId16"/>
    <p:sldId id="275" r:id="rId17"/>
    <p:sldId id="260" r:id="rId18"/>
    <p:sldId id="261" r:id="rId19"/>
    <p:sldId id="266" r:id="rId20"/>
    <p:sldId id="267" r:id="rId21"/>
    <p:sldId id="268" r:id="rId22"/>
    <p:sldId id="269" r:id="rId23"/>
    <p:sldId id="270" r:id="rId24"/>
    <p:sldId id="271" r:id="rId25"/>
    <p:sldId id="272" r:id="rId26"/>
    <p:sldId id="284" r:id="rId27"/>
    <p:sldId id="280" r:id="rId28"/>
    <p:sldId id="265" r:id="rId29"/>
    <p:sldId id="264" r:id="rId30"/>
    <p:sldId id="2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688" autoAdjust="0"/>
  </p:normalViewPr>
  <p:slideViewPr>
    <p:cSldViewPr snapToGrid="0">
      <p:cViewPr varScale="1">
        <p:scale>
          <a:sx n="71" d="100"/>
          <a:sy n="71" d="100"/>
        </p:scale>
        <p:origin x="21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FC204-A0F3-4CFC-BB5E-0727AB288CC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03E694-4BB8-4795-8FAC-42FCA978A3E6}">
      <dgm:prSet/>
      <dgm:spPr/>
      <dgm:t>
        <a:bodyPr/>
        <a:lstStyle/>
        <a:p>
          <a:r>
            <a:rPr lang="en-US" dirty="0"/>
            <a:t>Ranch Camp</a:t>
          </a:r>
        </a:p>
      </dgm:t>
    </dgm:pt>
    <dgm:pt modelId="{F77E9EF5-FBA5-487A-88AF-AE00AC33CBC6}" type="parTrans" cxnId="{F7955BAC-F4DC-48FF-84AC-D6E980FED967}">
      <dgm:prSet/>
      <dgm:spPr/>
      <dgm:t>
        <a:bodyPr/>
        <a:lstStyle/>
        <a:p>
          <a:endParaRPr lang="en-US"/>
        </a:p>
      </dgm:t>
    </dgm:pt>
    <dgm:pt modelId="{5BF212F9-F207-4CD3-8235-5044C12FB6D5}" type="sibTrans" cxnId="{F7955BAC-F4DC-48FF-84AC-D6E980FED967}">
      <dgm:prSet/>
      <dgm:spPr/>
      <dgm:t>
        <a:bodyPr/>
        <a:lstStyle/>
        <a:p>
          <a:endParaRPr lang="en-US"/>
        </a:p>
      </dgm:t>
    </dgm:pt>
    <dgm:pt modelId="{668F2D25-DE9E-454D-A1A1-420D21422AF9}">
      <dgm:prSet/>
      <dgm:spPr/>
      <dgm:t>
        <a:bodyPr/>
        <a:lstStyle/>
        <a:p>
          <a:r>
            <a:rPr lang="en-US" dirty="0"/>
            <a:t>Base Camp</a:t>
          </a:r>
        </a:p>
      </dgm:t>
    </dgm:pt>
    <dgm:pt modelId="{3122E504-1111-4427-942E-D8F5547FBD7E}" type="parTrans" cxnId="{F0289F0C-C8F3-40AC-9B82-CBBD9D06DC6A}">
      <dgm:prSet/>
      <dgm:spPr/>
      <dgm:t>
        <a:bodyPr/>
        <a:lstStyle/>
        <a:p>
          <a:endParaRPr lang="en-US"/>
        </a:p>
      </dgm:t>
    </dgm:pt>
    <dgm:pt modelId="{C3719630-8CB5-42BB-BE69-8D1A9AE42697}" type="sibTrans" cxnId="{F0289F0C-C8F3-40AC-9B82-CBBD9D06DC6A}">
      <dgm:prSet/>
      <dgm:spPr/>
      <dgm:t>
        <a:bodyPr/>
        <a:lstStyle/>
        <a:p>
          <a:endParaRPr lang="en-US"/>
        </a:p>
      </dgm:t>
    </dgm:pt>
    <dgm:pt modelId="{895741DD-32ED-4EF8-9FE2-1BE1D418A355}">
      <dgm:prSet/>
      <dgm:spPr/>
      <dgm:t>
        <a:bodyPr/>
        <a:lstStyle/>
        <a:p>
          <a:r>
            <a:rPr lang="en-US" dirty="0"/>
            <a:t>Small Pond and Recreation </a:t>
          </a:r>
        </a:p>
      </dgm:t>
    </dgm:pt>
    <dgm:pt modelId="{F757201B-D046-4212-9CD8-E10C8B59BC90}" type="parTrans" cxnId="{2B1CF7CD-1BE3-4236-98CA-75E07B2F0804}">
      <dgm:prSet/>
      <dgm:spPr/>
      <dgm:t>
        <a:bodyPr/>
        <a:lstStyle/>
        <a:p>
          <a:endParaRPr lang="en-US"/>
        </a:p>
      </dgm:t>
    </dgm:pt>
    <dgm:pt modelId="{6149C0E3-C1E2-4969-9EA4-07D86FFFD65C}" type="sibTrans" cxnId="{2B1CF7CD-1BE3-4236-98CA-75E07B2F0804}">
      <dgm:prSet/>
      <dgm:spPr/>
      <dgm:t>
        <a:bodyPr/>
        <a:lstStyle/>
        <a:p>
          <a:endParaRPr lang="en-US"/>
        </a:p>
      </dgm:t>
    </dgm:pt>
    <dgm:pt modelId="{367772B7-FB5E-4CB2-B037-A2093A2267B7}">
      <dgm:prSet/>
      <dgm:spPr/>
      <dgm:t>
        <a:bodyPr/>
        <a:lstStyle/>
        <a:p>
          <a:r>
            <a:rPr lang="en-US"/>
            <a:t>The Pines </a:t>
          </a:r>
        </a:p>
      </dgm:t>
    </dgm:pt>
    <dgm:pt modelId="{89C75807-DC00-4455-AEE9-B809A8D1FDD1}" type="parTrans" cxnId="{5DCE3904-ADD0-481F-B794-62718B938C47}">
      <dgm:prSet/>
      <dgm:spPr/>
      <dgm:t>
        <a:bodyPr/>
        <a:lstStyle/>
        <a:p>
          <a:endParaRPr lang="en-US"/>
        </a:p>
      </dgm:t>
    </dgm:pt>
    <dgm:pt modelId="{F9ABDD4D-EDCF-4373-909D-2FD3D1A9FA62}" type="sibTrans" cxnId="{5DCE3904-ADD0-481F-B794-62718B938C47}">
      <dgm:prSet/>
      <dgm:spPr/>
      <dgm:t>
        <a:bodyPr/>
        <a:lstStyle/>
        <a:p>
          <a:endParaRPr lang="en-US"/>
        </a:p>
      </dgm:t>
    </dgm:pt>
    <dgm:pt modelId="{6DCE59D7-FAFE-4C65-BE10-94A33412E8CF}">
      <dgm:prSet/>
      <dgm:spPr/>
      <dgm:t>
        <a:bodyPr/>
        <a:lstStyle/>
        <a:p>
          <a:r>
            <a:rPr lang="en-US" dirty="0"/>
            <a:t>Staff/Guest House</a:t>
          </a:r>
        </a:p>
      </dgm:t>
    </dgm:pt>
    <dgm:pt modelId="{E3BAFAC2-413E-4B21-92DF-80CBDC5559D5}" type="parTrans" cxnId="{5CD0E076-8718-4472-9596-7FFFA3BDED4F}">
      <dgm:prSet/>
      <dgm:spPr/>
      <dgm:t>
        <a:bodyPr/>
        <a:lstStyle/>
        <a:p>
          <a:endParaRPr lang="en-US"/>
        </a:p>
      </dgm:t>
    </dgm:pt>
    <dgm:pt modelId="{7A06E321-B567-44C5-8AEE-8FC5EF6F06CC}" type="sibTrans" cxnId="{5CD0E076-8718-4472-9596-7FFFA3BDED4F}">
      <dgm:prSet/>
      <dgm:spPr/>
      <dgm:t>
        <a:bodyPr/>
        <a:lstStyle/>
        <a:p>
          <a:endParaRPr lang="en-US"/>
        </a:p>
      </dgm:t>
    </dgm:pt>
    <dgm:pt modelId="{2F5BB9F1-5F62-40CF-A368-9CFD49EAD856}">
      <dgm:prSet/>
      <dgm:spPr/>
      <dgm:t>
        <a:bodyPr/>
        <a:lstStyle/>
        <a:p>
          <a:r>
            <a:rPr lang="en-US" dirty="0"/>
            <a:t>Equestrian Area</a:t>
          </a:r>
        </a:p>
      </dgm:t>
    </dgm:pt>
    <dgm:pt modelId="{B339EA14-86D0-454A-8749-E1C0C57C2FA8}" type="parTrans" cxnId="{4BC1F2AB-579A-4703-81FF-A6293960320B}">
      <dgm:prSet/>
      <dgm:spPr/>
      <dgm:t>
        <a:bodyPr/>
        <a:lstStyle/>
        <a:p>
          <a:endParaRPr lang="en-US"/>
        </a:p>
      </dgm:t>
    </dgm:pt>
    <dgm:pt modelId="{AC4C8272-82F3-429C-82DD-6026900F1F10}" type="sibTrans" cxnId="{4BC1F2AB-579A-4703-81FF-A6293960320B}">
      <dgm:prSet/>
      <dgm:spPr/>
      <dgm:t>
        <a:bodyPr/>
        <a:lstStyle/>
        <a:p>
          <a:endParaRPr lang="en-US"/>
        </a:p>
      </dgm:t>
    </dgm:pt>
    <dgm:pt modelId="{CFFBD28B-176F-4A51-B4B2-4953A32C2AB1}">
      <dgm:prSet/>
      <dgm:spPr/>
      <dgm:t>
        <a:bodyPr/>
        <a:lstStyle/>
        <a:p>
          <a:r>
            <a:rPr lang="en-US" dirty="0"/>
            <a:t>Main Entrance</a:t>
          </a:r>
        </a:p>
      </dgm:t>
    </dgm:pt>
    <dgm:pt modelId="{38F77803-153C-4236-819C-450262E387AA}" type="parTrans" cxnId="{8842D62E-0EA0-4BF2-AAB3-D9FB1FAC9464}">
      <dgm:prSet/>
      <dgm:spPr/>
      <dgm:t>
        <a:bodyPr/>
        <a:lstStyle/>
        <a:p>
          <a:endParaRPr lang="en-US"/>
        </a:p>
      </dgm:t>
    </dgm:pt>
    <dgm:pt modelId="{59035BD2-46D6-4CE6-A196-0510786B6E59}" type="sibTrans" cxnId="{8842D62E-0EA0-4BF2-AAB3-D9FB1FAC9464}">
      <dgm:prSet/>
      <dgm:spPr/>
      <dgm:t>
        <a:bodyPr/>
        <a:lstStyle/>
        <a:p>
          <a:endParaRPr lang="en-US"/>
        </a:p>
      </dgm:t>
    </dgm:pt>
    <dgm:pt modelId="{92F04851-1B7D-46F7-B526-B16168977831}">
      <dgm:prSet/>
      <dgm:spPr/>
      <dgm:t>
        <a:bodyPr/>
        <a:lstStyle/>
        <a:p>
          <a:r>
            <a:rPr lang="en-US"/>
            <a:t>Sawmill/Storage Area </a:t>
          </a:r>
          <a:endParaRPr lang="en-US" dirty="0"/>
        </a:p>
      </dgm:t>
    </dgm:pt>
    <dgm:pt modelId="{5EF32343-D051-4AB2-8EDF-C99188AB1AAA}" type="parTrans" cxnId="{3FE26DA7-30BC-498D-99F2-5BAABF226267}">
      <dgm:prSet/>
      <dgm:spPr/>
    </dgm:pt>
    <dgm:pt modelId="{98673D8D-0D94-49DC-903C-AFC4D029CB7B}" type="sibTrans" cxnId="{3FE26DA7-30BC-498D-99F2-5BAABF226267}">
      <dgm:prSet/>
      <dgm:spPr/>
    </dgm:pt>
    <dgm:pt modelId="{5E95DF45-5739-42F6-9A12-4125A72418CD}" type="pres">
      <dgm:prSet presAssocID="{694FC204-A0F3-4CFC-BB5E-0727AB288CC2}" presName="diagram" presStyleCnt="0">
        <dgm:presLayoutVars>
          <dgm:dir/>
          <dgm:resizeHandles val="exact"/>
        </dgm:presLayoutVars>
      </dgm:prSet>
      <dgm:spPr/>
    </dgm:pt>
    <dgm:pt modelId="{6AD4DDD0-413E-48FF-BA16-448DC63C5832}" type="pres">
      <dgm:prSet presAssocID="{AC03E694-4BB8-4795-8FAC-42FCA978A3E6}" presName="node" presStyleLbl="node1" presStyleIdx="0" presStyleCnt="8">
        <dgm:presLayoutVars>
          <dgm:bulletEnabled val="1"/>
        </dgm:presLayoutVars>
      </dgm:prSet>
      <dgm:spPr/>
    </dgm:pt>
    <dgm:pt modelId="{B9863987-9520-4D70-B226-21CCB4C2E738}" type="pres">
      <dgm:prSet presAssocID="{5BF212F9-F207-4CD3-8235-5044C12FB6D5}" presName="sibTrans" presStyleCnt="0"/>
      <dgm:spPr/>
    </dgm:pt>
    <dgm:pt modelId="{CE4DE9D3-A2F5-4836-BBF4-04ABC1407DEC}" type="pres">
      <dgm:prSet presAssocID="{668F2D25-DE9E-454D-A1A1-420D21422AF9}" presName="node" presStyleLbl="node1" presStyleIdx="1" presStyleCnt="8">
        <dgm:presLayoutVars>
          <dgm:bulletEnabled val="1"/>
        </dgm:presLayoutVars>
      </dgm:prSet>
      <dgm:spPr/>
    </dgm:pt>
    <dgm:pt modelId="{C0A7CABA-31EF-48B2-817A-536D0C983B95}" type="pres">
      <dgm:prSet presAssocID="{C3719630-8CB5-42BB-BE69-8D1A9AE42697}" presName="sibTrans" presStyleCnt="0"/>
      <dgm:spPr/>
    </dgm:pt>
    <dgm:pt modelId="{1F76541B-DEBF-4C58-9E21-8EBF20004B9C}" type="pres">
      <dgm:prSet presAssocID="{895741DD-32ED-4EF8-9FE2-1BE1D418A355}" presName="node" presStyleLbl="node1" presStyleIdx="2" presStyleCnt="8">
        <dgm:presLayoutVars>
          <dgm:bulletEnabled val="1"/>
        </dgm:presLayoutVars>
      </dgm:prSet>
      <dgm:spPr/>
    </dgm:pt>
    <dgm:pt modelId="{8F4CE377-0558-478F-BECD-51B37A61B259}" type="pres">
      <dgm:prSet presAssocID="{6149C0E3-C1E2-4969-9EA4-07D86FFFD65C}" presName="sibTrans" presStyleCnt="0"/>
      <dgm:spPr/>
    </dgm:pt>
    <dgm:pt modelId="{417AA8BC-4E53-44ED-B8A0-D9D9AB90BFC9}" type="pres">
      <dgm:prSet presAssocID="{367772B7-FB5E-4CB2-B037-A2093A2267B7}" presName="node" presStyleLbl="node1" presStyleIdx="3" presStyleCnt="8">
        <dgm:presLayoutVars>
          <dgm:bulletEnabled val="1"/>
        </dgm:presLayoutVars>
      </dgm:prSet>
      <dgm:spPr/>
    </dgm:pt>
    <dgm:pt modelId="{EF386A52-52D7-46AB-9A4C-E7EAD474CF57}" type="pres">
      <dgm:prSet presAssocID="{F9ABDD4D-EDCF-4373-909D-2FD3D1A9FA62}" presName="sibTrans" presStyleCnt="0"/>
      <dgm:spPr/>
    </dgm:pt>
    <dgm:pt modelId="{356F8BA2-12D5-4256-8479-EE2CA86979C2}" type="pres">
      <dgm:prSet presAssocID="{6DCE59D7-FAFE-4C65-BE10-94A33412E8CF}" presName="node" presStyleLbl="node1" presStyleIdx="4" presStyleCnt="8">
        <dgm:presLayoutVars>
          <dgm:bulletEnabled val="1"/>
        </dgm:presLayoutVars>
      </dgm:prSet>
      <dgm:spPr/>
    </dgm:pt>
    <dgm:pt modelId="{F872B1BD-9AFE-46A5-A107-9A0128F7EBF1}" type="pres">
      <dgm:prSet presAssocID="{7A06E321-B567-44C5-8AEE-8FC5EF6F06CC}" presName="sibTrans" presStyleCnt="0"/>
      <dgm:spPr/>
    </dgm:pt>
    <dgm:pt modelId="{5A1D660B-A9A4-4729-BEBA-474F3D4C7AFF}" type="pres">
      <dgm:prSet presAssocID="{2F5BB9F1-5F62-40CF-A368-9CFD49EAD856}" presName="node" presStyleLbl="node1" presStyleIdx="5" presStyleCnt="8">
        <dgm:presLayoutVars>
          <dgm:bulletEnabled val="1"/>
        </dgm:presLayoutVars>
      </dgm:prSet>
      <dgm:spPr/>
    </dgm:pt>
    <dgm:pt modelId="{71CFF6C4-2D75-406F-BBBA-2514E68C9CE5}" type="pres">
      <dgm:prSet presAssocID="{AC4C8272-82F3-429C-82DD-6026900F1F10}" presName="sibTrans" presStyleCnt="0"/>
      <dgm:spPr/>
    </dgm:pt>
    <dgm:pt modelId="{F168C6AA-D8F4-4B36-9EB5-762493697223}" type="pres">
      <dgm:prSet presAssocID="{CFFBD28B-176F-4A51-B4B2-4953A32C2AB1}" presName="node" presStyleLbl="node1" presStyleIdx="6" presStyleCnt="8">
        <dgm:presLayoutVars>
          <dgm:bulletEnabled val="1"/>
        </dgm:presLayoutVars>
      </dgm:prSet>
      <dgm:spPr/>
    </dgm:pt>
    <dgm:pt modelId="{89838AF0-B803-42B0-A3DD-5EA356941B17}" type="pres">
      <dgm:prSet presAssocID="{59035BD2-46D6-4CE6-A196-0510786B6E59}" presName="sibTrans" presStyleCnt="0"/>
      <dgm:spPr/>
    </dgm:pt>
    <dgm:pt modelId="{94466F3D-B251-4CB0-B8C7-5EFCC7B026D3}" type="pres">
      <dgm:prSet presAssocID="{92F04851-1B7D-46F7-B526-B16168977831}" presName="node" presStyleLbl="node1" presStyleIdx="7" presStyleCnt="8">
        <dgm:presLayoutVars>
          <dgm:bulletEnabled val="1"/>
        </dgm:presLayoutVars>
      </dgm:prSet>
      <dgm:spPr/>
    </dgm:pt>
  </dgm:ptLst>
  <dgm:cxnLst>
    <dgm:cxn modelId="{5DCE3904-ADD0-481F-B794-62718B938C47}" srcId="{694FC204-A0F3-4CFC-BB5E-0727AB288CC2}" destId="{367772B7-FB5E-4CB2-B037-A2093A2267B7}" srcOrd="3" destOrd="0" parTransId="{89C75807-DC00-4455-AEE9-B809A8D1FDD1}" sibTransId="{F9ABDD4D-EDCF-4373-909D-2FD3D1A9FA62}"/>
    <dgm:cxn modelId="{3D7D460B-DFCE-4094-9C7D-E67674B0B039}" type="presOf" srcId="{CFFBD28B-176F-4A51-B4B2-4953A32C2AB1}" destId="{F168C6AA-D8F4-4B36-9EB5-762493697223}" srcOrd="0" destOrd="0" presId="urn:microsoft.com/office/officeart/2005/8/layout/default"/>
    <dgm:cxn modelId="{F0289F0C-C8F3-40AC-9B82-CBBD9D06DC6A}" srcId="{694FC204-A0F3-4CFC-BB5E-0727AB288CC2}" destId="{668F2D25-DE9E-454D-A1A1-420D21422AF9}" srcOrd="1" destOrd="0" parTransId="{3122E504-1111-4427-942E-D8F5547FBD7E}" sibTransId="{C3719630-8CB5-42BB-BE69-8D1A9AE42697}"/>
    <dgm:cxn modelId="{83D90815-BB3F-426D-BB06-4A4778F40E12}" type="presOf" srcId="{367772B7-FB5E-4CB2-B037-A2093A2267B7}" destId="{417AA8BC-4E53-44ED-B8A0-D9D9AB90BFC9}" srcOrd="0" destOrd="0" presId="urn:microsoft.com/office/officeart/2005/8/layout/default"/>
    <dgm:cxn modelId="{8842D62E-0EA0-4BF2-AAB3-D9FB1FAC9464}" srcId="{694FC204-A0F3-4CFC-BB5E-0727AB288CC2}" destId="{CFFBD28B-176F-4A51-B4B2-4953A32C2AB1}" srcOrd="6" destOrd="0" parTransId="{38F77803-153C-4236-819C-450262E387AA}" sibTransId="{59035BD2-46D6-4CE6-A196-0510786B6E59}"/>
    <dgm:cxn modelId="{C37BE03F-9A11-4465-838B-22FF4890A3F8}" type="presOf" srcId="{92F04851-1B7D-46F7-B526-B16168977831}" destId="{94466F3D-B251-4CB0-B8C7-5EFCC7B026D3}" srcOrd="0" destOrd="0" presId="urn:microsoft.com/office/officeart/2005/8/layout/default"/>
    <dgm:cxn modelId="{92358263-7709-4339-86C6-BA37860CFE04}" type="presOf" srcId="{2F5BB9F1-5F62-40CF-A368-9CFD49EAD856}" destId="{5A1D660B-A9A4-4729-BEBA-474F3D4C7AFF}" srcOrd="0" destOrd="0" presId="urn:microsoft.com/office/officeart/2005/8/layout/default"/>
    <dgm:cxn modelId="{D5D3B868-E46A-410F-A5DB-3B290A825B42}" type="presOf" srcId="{AC03E694-4BB8-4795-8FAC-42FCA978A3E6}" destId="{6AD4DDD0-413E-48FF-BA16-448DC63C5832}" srcOrd="0" destOrd="0" presId="urn:microsoft.com/office/officeart/2005/8/layout/default"/>
    <dgm:cxn modelId="{5CD0E076-8718-4472-9596-7FFFA3BDED4F}" srcId="{694FC204-A0F3-4CFC-BB5E-0727AB288CC2}" destId="{6DCE59D7-FAFE-4C65-BE10-94A33412E8CF}" srcOrd="4" destOrd="0" parTransId="{E3BAFAC2-413E-4B21-92DF-80CBDC5559D5}" sibTransId="{7A06E321-B567-44C5-8AEE-8FC5EF6F06CC}"/>
    <dgm:cxn modelId="{47DD6C77-319A-4DC7-8B26-55772B4C4DB8}" type="presOf" srcId="{668F2D25-DE9E-454D-A1A1-420D21422AF9}" destId="{CE4DE9D3-A2F5-4836-BBF4-04ABC1407DEC}" srcOrd="0" destOrd="0" presId="urn:microsoft.com/office/officeart/2005/8/layout/default"/>
    <dgm:cxn modelId="{3FE26DA7-30BC-498D-99F2-5BAABF226267}" srcId="{694FC204-A0F3-4CFC-BB5E-0727AB288CC2}" destId="{92F04851-1B7D-46F7-B526-B16168977831}" srcOrd="7" destOrd="0" parTransId="{5EF32343-D051-4AB2-8EDF-C99188AB1AAA}" sibTransId="{98673D8D-0D94-49DC-903C-AFC4D029CB7B}"/>
    <dgm:cxn modelId="{4BC1F2AB-579A-4703-81FF-A6293960320B}" srcId="{694FC204-A0F3-4CFC-BB5E-0727AB288CC2}" destId="{2F5BB9F1-5F62-40CF-A368-9CFD49EAD856}" srcOrd="5" destOrd="0" parTransId="{B339EA14-86D0-454A-8749-E1C0C57C2FA8}" sibTransId="{AC4C8272-82F3-429C-82DD-6026900F1F10}"/>
    <dgm:cxn modelId="{F7955BAC-F4DC-48FF-84AC-D6E980FED967}" srcId="{694FC204-A0F3-4CFC-BB5E-0727AB288CC2}" destId="{AC03E694-4BB8-4795-8FAC-42FCA978A3E6}" srcOrd="0" destOrd="0" parTransId="{F77E9EF5-FBA5-487A-88AF-AE00AC33CBC6}" sibTransId="{5BF212F9-F207-4CD3-8235-5044C12FB6D5}"/>
    <dgm:cxn modelId="{3A0EB6B3-F37A-42E8-B459-014CD8E1E708}" type="presOf" srcId="{895741DD-32ED-4EF8-9FE2-1BE1D418A355}" destId="{1F76541B-DEBF-4C58-9E21-8EBF20004B9C}" srcOrd="0" destOrd="0" presId="urn:microsoft.com/office/officeart/2005/8/layout/default"/>
    <dgm:cxn modelId="{730DAAC2-ADB5-493F-955D-6A33F4BEEB38}" type="presOf" srcId="{6DCE59D7-FAFE-4C65-BE10-94A33412E8CF}" destId="{356F8BA2-12D5-4256-8479-EE2CA86979C2}" srcOrd="0" destOrd="0" presId="urn:microsoft.com/office/officeart/2005/8/layout/default"/>
    <dgm:cxn modelId="{2B1CF7CD-1BE3-4236-98CA-75E07B2F0804}" srcId="{694FC204-A0F3-4CFC-BB5E-0727AB288CC2}" destId="{895741DD-32ED-4EF8-9FE2-1BE1D418A355}" srcOrd="2" destOrd="0" parTransId="{F757201B-D046-4212-9CD8-E10C8B59BC90}" sibTransId="{6149C0E3-C1E2-4969-9EA4-07D86FFFD65C}"/>
    <dgm:cxn modelId="{DCF129F7-D58C-43DF-9C92-138275300ECF}" type="presOf" srcId="{694FC204-A0F3-4CFC-BB5E-0727AB288CC2}" destId="{5E95DF45-5739-42F6-9A12-4125A72418CD}" srcOrd="0" destOrd="0" presId="urn:microsoft.com/office/officeart/2005/8/layout/default"/>
    <dgm:cxn modelId="{B3D8F85E-BCED-4B20-BD19-7FD51580D63F}" type="presParOf" srcId="{5E95DF45-5739-42F6-9A12-4125A72418CD}" destId="{6AD4DDD0-413E-48FF-BA16-448DC63C5832}" srcOrd="0" destOrd="0" presId="urn:microsoft.com/office/officeart/2005/8/layout/default"/>
    <dgm:cxn modelId="{9DC6C7C8-C5EB-4442-ABB7-B504709AA81E}" type="presParOf" srcId="{5E95DF45-5739-42F6-9A12-4125A72418CD}" destId="{B9863987-9520-4D70-B226-21CCB4C2E738}" srcOrd="1" destOrd="0" presId="urn:microsoft.com/office/officeart/2005/8/layout/default"/>
    <dgm:cxn modelId="{4D52C69B-77B5-474B-BFB0-9F347418067A}" type="presParOf" srcId="{5E95DF45-5739-42F6-9A12-4125A72418CD}" destId="{CE4DE9D3-A2F5-4836-BBF4-04ABC1407DEC}" srcOrd="2" destOrd="0" presId="urn:microsoft.com/office/officeart/2005/8/layout/default"/>
    <dgm:cxn modelId="{CDB8215C-8B4C-40C0-950D-5DFBE598D45C}" type="presParOf" srcId="{5E95DF45-5739-42F6-9A12-4125A72418CD}" destId="{C0A7CABA-31EF-48B2-817A-536D0C983B95}" srcOrd="3" destOrd="0" presId="urn:microsoft.com/office/officeart/2005/8/layout/default"/>
    <dgm:cxn modelId="{48B4BBAE-0957-4984-8163-11BBEABAF8C9}" type="presParOf" srcId="{5E95DF45-5739-42F6-9A12-4125A72418CD}" destId="{1F76541B-DEBF-4C58-9E21-8EBF20004B9C}" srcOrd="4" destOrd="0" presId="urn:microsoft.com/office/officeart/2005/8/layout/default"/>
    <dgm:cxn modelId="{11B841AE-769A-4505-9ED3-31D7E5CBE9C2}" type="presParOf" srcId="{5E95DF45-5739-42F6-9A12-4125A72418CD}" destId="{8F4CE377-0558-478F-BECD-51B37A61B259}" srcOrd="5" destOrd="0" presId="urn:microsoft.com/office/officeart/2005/8/layout/default"/>
    <dgm:cxn modelId="{5DB2BA0D-F8EC-4B68-A2CD-01CB6D0F436B}" type="presParOf" srcId="{5E95DF45-5739-42F6-9A12-4125A72418CD}" destId="{417AA8BC-4E53-44ED-B8A0-D9D9AB90BFC9}" srcOrd="6" destOrd="0" presId="urn:microsoft.com/office/officeart/2005/8/layout/default"/>
    <dgm:cxn modelId="{9635C816-E363-4113-9032-4186673C9EB2}" type="presParOf" srcId="{5E95DF45-5739-42F6-9A12-4125A72418CD}" destId="{EF386A52-52D7-46AB-9A4C-E7EAD474CF57}" srcOrd="7" destOrd="0" presId="urn:microsoft.com/office/officeart/2005/8/layout/default"/>
    <dgm:cxn modelId="{7BB7E9C7-D359-4926-BB8B-E48DDB5688EE}" type="presParOf" srcId="{5E95DF45-5739-42F6-9A12-4125A72418CD}" destId="{356F8BA2-12D5-4256-8479-EE2CA86979C2}" srcOrd="8" destOrd="0" presId="urn:microsoft.com/office/officeart/2005/8/layout/default"/>
    <dgm:cxn modelId="{D43835AB-0C2A-45BB-B881-A7B7CC5FC3E5}" type="presParOf" srcId="{5E95DF45-5739-42F6-9A12-4125A72418CD}" destId="{F872B1BD-9AFE-46A5-A107-9A0128F7EBF1}" srcOrd="9" destOrd="0" presId="urn:microsoft.com/office/officeart/2005/8/layout/default"/>
    <dgm:cxn modelId="{44A867DA-0A8A-4C0A-9D93-3EB9576CF6E1}" type="presParOf" srcId="{5E95DF45-5739-42F6-9A12-4125A72418CD}" destId="{5A1D660B-A9A4-4729-BEBA-474F3D4C7AFF}" srcOrd="10" destOrd="0" presId="urn:microsoft.com/office/officeart/2005/8/layout/default"/>
    <dgm:cxn modelId="{652336A8-0C7F-4126-BA77-E9553DDAD589}" type="presParOf" srcId="{5E95DF45-5739-42F6-9A12-4125A72418CD}" destId="{71CFF6C4-2D75-406F-BBBA-2514E68C9CE5}" srcOrd="11" destOrd="0" presId="urn:microsoft.com/office/officeart/2005/8/layout/default"/>
    <dgm:cxn modelId="{6FDC5A13-BA0C-4D49-87D6-8B0CFB45312B}" type="presParOf" srcId="{5E95DF45-5739-42F6-9A12-4125A72418CD}" destId="{F168C6AA-D8F4-4B36-9EB5-762493697223}" srcOrd="12" destOrd="0" presId="urn:microsoft.com/office/officeart/2005/8/layout/default"/>
    <dgm:cxn modelId="{BF5AF80B-440B-4A4E-A009-AC94A4BCC2CE}" type="presParOf" srcId="{5E95DF45-5739-42F6-9A12-4125A72418CD}" destId="{89838AF0-B803-42B0-A3DD-5EA356941B17}" srcOrd="13" destOrd="0" presId="urn:microsoft.com/office/officeart/2005/8/layout/default"/>
    <dgm:cxn modelId="{D6CE3CA6-6244-459D-B25E-EDB9E91A6DF3}" type="presParOf" srcId="{5E95DF45-5739-42F6-9A12-4125A72418CD}" destId="{94466F3D-B251-4CB0-B8C7-5EFCC7B026D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E24C6B-C8C9-4319-9725-B3ED04CAC40D}"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6E404BF0-327F-45A3-A5E8-86D5B2025D9D}">
      <dgm:prSet/>
      <dgm:spPr/>
      <dgm:t>
        <a:bodyPr/>
        <a:lstStyle/>
        <a:p>
          <a:pPr>
            <a:defRPr b="1"/>
          </a:pPr>
          <a:r>
            <a:rPr lang="en-US"/>
            <a:t>Sep. 2016</a:t>
          </a:r>
        </a:p>
      </dgm:t>
    </dgm:pt>
    <dgm:pt modelId="{4ECE98DA-D575-4561-9CE6-878910825298}" type="parTrans" cxnId="{0DD722C2-893D-4917-BDA2-CCA26710DDE4}">
      <dgm:prSet/>
      <dgm:spPr/>
      <dgm:t>
        <a:bodyPr/>
        <a:lstStyle/>
        <a:p>
          <a:endParaRPr lang="en-US"/>
        </a:p>
      </dgm:t>
    </dgm:pt>
    <dgm:pt modelId="{C5A450B0-8D30-41D6-93F6-AD2D31AD71BF}" type="sibTrans" cxnId="{0DD722C2-893D-4917-BDA2-CCA26710DDE4}">
      <dgm:prSet/>
      <dgm:spPr/>
      <dgm:t>
        <a:bodyPr/>
        <a:lstStyle/>
        <a:p>
          <a:endParaRPr lang="en-US"/>
        </a:p>
      </dgm:t>
    </dgm:pt>
    <dgm:pt modelId="{38BCC99D-E18E-41BE-8204-BFCB234AFE46}">
      <dgm:prSet/>
      <dgm:spPr/>
      <dgm:t>
        <a:bodyPr/>
        <a:lstStyle/>
        <a:p>
          <a:r>
            <a:rPr lang="en-US" dirty="0"/>
            <a:t>Initial Study/Mitigated Negative Declaration (IS/MND)</a:t>
          </a:r>
        </a:p>
      </dgm:t>
    </dgm:pt>
    <dgm:pt modelId="{5B472C96-D62B-4896-AA6D-5EAB3D81EA2B}" type="parTrans" cxnId="{04CADEDF-3D96-4A57-A291-E1EE7026C391}">
      <dgm:prSet/>
      <dgm:spPr/>
      <dgm:t>
        <a:bodyPr/>
        <a:lstStyle/>
        <a:p>
          <a:endParaRPr lang="en-US"/>
        </a:p>
      </dgm:t>
    </dgm:pt>
    <dgm:pt modelId="{B41B68F4-F2C8-4060-A7DB-9715380D3F91}" type="sibTrans" cxnId="{04CADEDF-3D96-4A57-A291-E1EE7026C391}">
      <dgm:prSet/>
      <dgm:spPr/>
      <dgm:t>
        <a:bodyPr/>
        <a:lstStyle/>
        <a:p>
          <a:endParaRPr lang="en-US"/>
        </a:p>
      </dgm:t>
    </dgm:pt>
    <dgm:pt modelId="{ECC702A6-237A-4782-8750-F70A502297DF}">
      <dgm:prSet/>
      <dgm:spPr/>
      <dgm:t>
        <a:bodyPr/>
        <a:lstStyle/>
        <a:p>
          <a:pPr>
            <a:defRPr b="1"/>
          </a:pPr>
          <a:r>
            <a:rPr lang="en-US"/>
            <a:t>Sep. 2019</a:t>
          </a:r>
        </a:p>
      </dgm:t>
    </dgm:pt>
    <dgm:pt modelId="{ADEAD939-F667-47ED-8E53-0E6983F1BA48}" type="parTrans" cxnId="{A4C0F8CC-84A2-478D-8C59-6C012F7EB13A}">
      <dgm:prSet/>
      <dgm:spPr/>
      <dgm:t>
        <a:bodyPr/>
        <a:lstStyle/>
        <a:p>
          <a:endParaRPr lang="en-US"/>
        </a:p>
      </dgm:t>
    </dgm:pt>
    <dgm:pt modelId="{3A05B35A-794D-40C0-9846-21E545C98062}" type="sibTrans" cxnId="{A4C0F8CC-84A2-478D-8C59-6C012F7EB13A}">
      <dgm:prSet/>
      <dgm:spPr/>
      <dgm:t>
        <a:bodyPr/>
        <a:lstStyle/>
        <a:p>
          <a:endParaRPr lang="en-US"/>
        </a:p>
      </dgm:t>
    </dgm:pt>
    <dgm:pt modelId="{37A1D9A3-1C23-48BC-BB5F-C2F6DAE72081}">
      <dgm:prSet/>
      <dgm:spPr/>
      <dgm:t>
        <a:bodyPr/>
        <a:lstStyle/>
        <a:p>
          <a:r>
            <a:rPr lang="en-US" dirty="0"/>
            <a:t>Draft Environmental Impact Report (EIR)</a:t>
          </a:r>
        </a:p>
      </dgm:t>
    </dgm:pt>
    <dgm:pt modelId="{E823A62A-F1CB-49CB-833E-E4F5548FC84A}" type="parTrans" cxnId="{8AD11402-FA0D-4B43-BE9D-FD945599BADF}">
      <dgm:prSet/>
      <dgm:spPr/>
      <dgm:t>
        <a:bodyPr/>
        <a:lstStyle/>
        <a:p>
          <a:endParaRPr lang="en-US"/>
        </a:p>
      </dgm:t>
    </dgm:pt>
    <dgm:pt modelId="{46317562-EE86-416D-8EB0-06CB332AFAC8}" type="sibTrans" cxnId="{8AD11402-FA0D-4B43-BE9D-FD945599BADF}">
      <dgm:prSet/>
      <dgm:spPr/>
      <dgm:t>
        <a:bodyPr/>
        <a:lstStyle/>
        <a:p>
          <a:endParaRPr lang="en-US"/>
        </a:p>
      </dgm:t>
    </dgm:pt>
    <dgm:pt modelId="{7B88D2CF-0468-45F8-BF1D-C4C2BDF7EC3F}">
      <dgm:prSet/>
      <dgm:spPr/>
      <dgm:t>
        <a:bodyPr/>
        <a:lstStyle/>
        <a:p>
          <a:pPr>
            <a:defRPr b="1"/>
          </a:pPr>
          <a:r>
            <a:rPr lang="en-US" dirty="0"/>
            <a:t>Apr. 2022</a:t>
          </a:r>
        </a:p>
      </dgm:t>
    </dgm:pt>
    <dgm:pt modelId="{9CAB5342-F43D-424C-A8EA-D716EE20C73B}" type="parTrans" cxnId="{7BCEFC10-37C9-4304-B082-232832FB1E91}">
      <dgm:prSet/>
      <dgm:spPr/>
      <dgm:t>
        <a:bodyPr/>
        <a:lstStyle/>
        <a:p>
          <a:endParaRPr lang="en-US"/>
        </a:p>
      </dgm:t>
    </dgm:pt>
    <dgm:pt modelId="{490198DB-F9FB-4E24-A414-154E3852D77F}" type="sibTrans" cxnId="{7BCEFC10-37C9-4304-B082-232832FB1E91}">
      <dgm:prSet/>
      <dgm:spPr/>
      <dgm:t>
        <a:bodyPr/>
        <a:lstStyle/>
        <a:p>
          <a:endParaRPr lang="en-US"/>
        </a:p>
      </dgm:t>
    </dgm:pt>
    <dgm:pt modelId="{DE21416E-BBDA-4874-BE77-977609890BA0}">
      <dgm:prSet/>
      <dgm:spPr/>
      <dgm:t>
        <a:bodyPr/>
        <a:lstStyle/>
        <a:p>
          <a:r>
            <a:rPr lang="en-US"/>
            <a:t>1st Partial Recirculated EIR</a:t>
          </a:r>
        </a:p>
      </dgm:t>
    </dgm:pt>
    <dgm:pt modelId="{2F304B6D-B543-4740-B691-52871B3A9656}" type="parTrans" cxnId="{E7B7B3D4-7589-4B98-BD88-E966D806C38D}">
      <dgm:prSet/>
      <dgm:spPr/>
      <dgm:t>
        <a:bodyPr/>
        <a:lstStyle/>
        <a:p>
          <a:endParaRPr lang="en-US"/>
        </a:p>
      </dgm:t>
    </dgm:pt>
    <dgm:pt modelId="{E1525ADE-6A54-4537-97D0-74C97FDAE3FC}" type="sibTrans" cxnId="{E7B7B3D4-7589-4B98-BD88-E966D806C38D}">
      <dgm:prSet/>
      <dgm:spPr/>
      <dgm:t>
        <a:bodyPr/>
        <a:lstStyle/>
        <a:p>
          <a:endParaRPr lang="en-US"/>
        </a:p>
      </dgm:t>
    </dgm:pt>
    <dgm:pt modelId="{A51AF042-CBBF-4F16-838B-A4AA3ED08C2B}">
      <dgm:prSet/>
      <dgm:spPr/>
      <dgm:t>
        <a:bodyPr/>
        <a:lstStyle/>
        <a:p>
          <a:pPr>
            <a:defRPr b="1"/>
          </a:pPr>
          <a:r>
            <a:rPr lang="en-US"/>
            <a:t>June 2022</a:t>
          </a:r>
        </a:p>
      </dgm:t>
    </dgm:pt>
    <dgm:pt modelId="{169DCE0C-516F-43F7-8216-397EB6510950}" type="parTrans" cxnId="{7CBABAD9-0610-4B03-853C-F81F484BA9F8}">
      <dgm:prSet/>
      <dgm:spPr/>
      <dgm:t>
        <a:bodyPr/>
        <a:lstStyle/>
        <a:p>
          <a:endParaRPr lang="en-US"/>
        </a:p>
      </dgm:t>
    </dgm:pt>
    <dgm:pt modelId="{C047B095-0F20-4C47-B9E7-0DD554F05158}" type="sibTrans" cxnId="{7CBABAD9-0610-4B03-853C-F81F484BA9F8}">
      <dgm:prSet/>
      <dgm:spPr/>
      <dgm:t>
        <a:bodyPr/>
        <a:lstStyle/>
        <a:p>
          <a:endParaRPr lang="en-US"/>
        </a:p>
      </dgm:t>
    </dgm:pt>
    <dgm:pt modelId="{3294F4C6-4C6C-47FA-9BB0-3C3602148888}">
      <dgm:prSet/>
      <dgm:spPr/>
      <dgm:t>
        <a:bodyPr/>
        <a:lstStyle/>
        <a:p>
          <a:r>
            <a:rPr lang="en-US"/>
            <a:t>2nd Partial Recirculated EIR</a:t>
          </a:r>
        </a:p>
      </dgm:t>
    </dgm:pt>
    <dgm:pt modelId="{7EBF13F3-BEC8-4DB1-B9E9-A8CADF388F56}" type="parTrans" cxnId="{7A2E7F58-F2B5-439D-8307-3E69E0EE4F71}">
      <dgm:prSet/>
      <dgm:spPr/>
      <dgm:t>
        <a:bodyPr/>
        <a:lstStyle/>
        <a:p>
          <a:endParaRPr lang="en-US"/>
        </a:p>
      </dgm:t>
    </dgm:pt>
    <dgm:pt modelId="{2AA83EE5-30CD-4945-ABE2-C4A7F987EFEF}" type="sibTrans" cxnId="{7A2E7F58-F2B5-439D-8307-3E69E0EE4F71}">
      <dgm:prSet/>
      <dgm:spPr/>
      <dgm:t>
        <a:bodyPr/>
        <a:lstStyle/>
        <a:p>
          <a:endParaRPr lang="en-US"/>
        </a:p>
      </dgm:t>
    </dgm:pt>
    <dgm:pt modelId="{3A872D8B-18D7-45A6-8A7A-5B14127BD61D}">
      <dgm:prSet/>
      <dgm:spPr/>
      <dgm:t>
        <a:bodyPr/>
        <a:lstStyle/>
        <a:p>
          <a:pPr>
            <a:defRPr b="1"/>
          </a:pPr>
          <a:r>
            <a:rPr lang="en-US"/>
            <a:t>Sep. 2022</a:t>
          </a:r>
        </a:p>
      </dgm:t>
    </dgm:pt>
    <dgm:pt modelId="{E05DB5DA-D1FC-4C1F-A6B6-0B5538AC21DE}" type="parTrans" cxnId="{8A45A523-F378-4C06-A4E0-7EE8849C278E}">
      <dgm:prSet/>
      <dgm:spPr/>
      <dgm:t>
        <a:bodyPr/>
        <a:lstStyle/>
        <a:p>
          <a:endParaRPr lang="en-US"/>
        </a:p>
      </dgm:t>
    </dgm:pt>
    <dgm:pt modelId="{E5F92277-D3BB-4E55-9117-A0B055DB0109}" type="sibTrans" cxnId="{8A45A523-F378-4C06-A4E0-7EE8849C278E}">
      <dgm:prSet/>
      <dgm:spPr/>
      <dgm:t>
        <a:bodyPr/>
        <a:lstStyle/>
        <a:p>
          <a:endParaRPr lang="en-US"/>
        </a:p>
      </dgm:t>
    </dgm:pt>
    <dgm:pt modelId="{7CFFC808-2996-4DFF-AD42-BEB2E8277D25}">
      <dgm:prSet/>
      <dgm:spPr/>
      <dgm:t>
        <a:bodyPr/>
        <a:lstStyle/>
        <a:p>
          <a:r>
            <a:rPr lang="en-US"/>
            <a:t>Final EIR</a:t>
          </a:r>
        </a:p>
      </dgm:t>
    </dgm:pt>
    <dgm:pt modelId="{7DB87A9E-2311-4C80-B5E6-B73285354DBE}" type="parTrans" cxnId="{B57F55F4-0C51-4178-A521-32352044D9BB}">
      <dgm:prSet/>
      <dgm:spPr/>
      <dgm:t>
        <a:bodyPr/>
        <a:lstStyle/>
        <a:p>
          <a:endParaRPr lang="en-US"/>
        </a:p>
      </dgm:t>
    </dgm:pt>
    <dgm:pt modelId="{6DEA09FD-1576-474E-85AB-9F9F0A4557A0}" type="sibTrans" cxnId="{B57F55F4-0C51-4178-A521-32352044D9BB}">
      <dgm:prSet/>
      <dgm:spPr/>
      <dgm:t>
        <a:bodyPr/>
        <a:lstStyle/>
        <a:p>
          <a:endParaRPr lang="en-US"/>
        </a:p>
      </dgm:t>
    </dgm:pt>
    <dgm:pt modelId="{31949B93-C0C3-4BAC-B011-076FD15357DC}" type="pres">
      <dgm:prSet presAssocID="{EAE24C6B-C8C9-4319-9725-B3ED04CAC40D}" presName="root" presStyleCnt="0">
        <dgm:presLayoutVars>
          <dgm:chMax/>
          <dgm:chPref/>
          <dgm:animLvl val="lvl"/>
        </dgm:presLayoutVars>
      </dgm:prSet>
      <dgm:spPr/>
    </dgm:pt>
    <dgm:pt modelId="{1269DDDE-8798-4F32-822F-55FDDFA348EB}" type="pres">
      <dgm:prSet presAssocID="{EAE24C6B-C8C9-4319-9725-B3ED04CAC40D}" presName="divider" presStyleLbl="node1" presStyleIdx="0" presStyleCnt="1"/>
      <dgm:spPr/>
    </dgm:pt>
    <dgm:pt modelId="{2BF90215-05A0-4352-A74E-6A9612D1E25F}" type="pres">
      <dgm:prSet presAssocID="{EAE24C6B-C8C9-4319-9725-B3ED04CAC40D}" presName="nodes" presStyleCnt="0">
        <dgm:presLayoutVars>
          <dgm:chMax/>
          <dgm:chPref/>
          <dgm:animLvl val="lvl"/>
        </dgm:presLayoutVars>
      </dgm:prSet>
      <dgm:spPr/>
    </dgm:pt>
    <dgm:pt modelId="{077FD2E1-267F-4241-8245-E51D05BE721C}" type="pres">
      <dgm:prSet presAssocID="{6E404BF0-327F-45A3-A5E8-86D5B2025D9D}" presName="composite" presStyleCnt="0"/>
      <dgm:spPr/>
    </dgm:pt>
    <dgm:pt modelId="{3E5FEE38-2B27-46BB-BCAF-0D97A869B97A}" type="pres">
      <dgm:prSet presAssocID="{6E404BF0-327F-45A3-A5E8-86D5B2025D9D}" presName="L1TextContainer" presStyleLbl="revTx" presStyleIdx="0" presStyleCnt="5">
        <dgm:presLayoutVars>
          <dgm:chMax val="1"/>
          <dgm:chPref val="1"/>
          <dgm:bulletEnabled val="1"/>
        </dgm:presLayoutVars>
      </dgm:prSet>
      <dgm:spPr/>
    </dgm:pt>
    <dgm:pt modelId="{A20F91CC-00E2-44B8-A629-9A24E2C70ABA}" type="pres">
      <dgm:prSet presAssocID="{6E404BF0-327F-45A3-A5E8-86D5B2025D9D}" presName="L2TextContainerWrapper" presStyleCnt="0">
        <dgm:presLayoutVars>
          <dgm:chMax val="0"/>
          <dgm:chPref val="0"/>
          <dgm:bulletEnabled val="1"/>
        </dgm:presLayoutVars>
      </dgm:prSet>
      <dgm:spPr/>
    </dgm:pt>
    <dgm:pt modelId="{2137E42D-6ECE-4C36-9E9C-C820A52BBC13}" type="pres">
      <dgm:prSet presAssocID="{6E404BF0-327F-45A3-A5E8-86D5B2025D9D}" presName="L2TextContainer" presStyleLbl="bgAccFollowNode1" presStyleIdx="0" presStyleCnt="5"/>
      <dgm:spPr/>
    </dgm:pt>
    <dgm:pt modelId="{FC07D282-ED65-4F2F-8F76-8A2272840995}" type="pres">
      <dgm:prSet presAssocID="{6E404BF0-327F-45A3-A5E8-86D5B2025D9D}" presName="FlexibleEmptyPlaceHolder" presStyleCnt="0"/>
      <dgm:spPr/>
    </dgm:pt>
    <dgm:pt modelId="{105349FF-EE51-4C66-BDC5-6CFB5DFEBDB6}" type="pres">
      <dgm:prSet presAssocID="{6E404BF0-327F-45A3-A5E8-86D5B2025D9D}"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A80A2270-1FE4-4F9F-B64C-1AF851904764}" type="pres">
      <dgm:prSet presAssocID="{6E404BF0-327F-45A3-A5E8-86D5B2025D9D}" presName="ConnectorPoint" presStyleLbl="fgAcc1" presStyleIdx="0" presStyleCnt="5"/>
      <dgm:spPr>
        <a:solidFill>
          <a:schemeClr val="lt1">
            <a:alpha val="90000"/>
            <a:hueOff val="0"/>
            <a:satOff val="0"/>
            <a:lumOff val="0"/>
            <a:alphaOff val="0"/>
          </a:schemeClr>
        </a:solidFill>
        <a:ln w="19050" cap="flat" cmpd="sng" algn="ctr">
          <a:noFill/>
          <a:prstDash val="solid"/>
        </a:ln>
        <a:effectLst/>
      </dgm:spPr>
    </dgm:pt>
    <dgm:pt modelId="{592BEF36-DDD5-4710-B190-14AC966154EB}" type="pres">
      <dgm:prSet presAssocID="{6E404BF0-327F-45A3-A5E8-86D5B2025D9D}" presName="EmptyPlaceHolder" presStyleCnt="0"/>
      <dgm:spPr/>
    </dgm:pt>
    <dgm:pt modelId="{FFEC6C2D-936B-4EF5-9FB4-41210803D2FC}" type="pres">
      <dgm:prSet presAssocID="{C5A450B0-8D30-41D6-93F6-AD2D31AD71BF}" presName="spaceBetweenRectangles" presStyleCnt="0"/>
      <dgm:spPr/>
    </dgm:pt>
    <dgm:pt modelId="{784B5BB3-B365-47D4-92F2-077C75EA0543}" type="pres">
      <dgm:prSet presAssocID="{ECC702A6-237A-4782-8750-F70A502297DF}" presName="composite" presStyleCnt="0"/>
      <dgm:spPr/>
    </dgm:pt>
    <dgm:pt modelId="{DA793F22-0753-4C2E-8E0A-C7FCD4FB2674}" type="pres">
      <dgm:prSet presAssocID="{ECC702A6-237A-4782-8750-F70A502297DF}" presName="L1TextContainer" presStyleLbl="revTx" presStyleIdx="1" presStyleCnt="5">
        <dgm:presLayoutVars>
          <dgm:chMax val="1"/>
          <dgm:chPref val="1"/>
          <dgm:bulletEnabled val="1"/>
        </dgm:presLayoutVars>
      </dgm:prSet>
      <dgm:spPr/>
    </dgm:pt>
    <dgm:pt modelId="{C8291261-CBFE-4703-A495-7284AF6D64B5}" type="pres">
      <dgm:prSet presAssocID="{ECC702A6-237A-4782-8750-F70A502297DF}" presName="L2TextContainerWrapper" presStyleCnt="0">
        <dgm:presLayoutVars>
          <dgm:chMax val="0"/>
          <dgm:chPref val="0"/>
          <dgm:bulletEnabled val="1"/>
        </dgm:presLayoutVars>
      </dgm:prSet>
      <dgm:spPr/>
    </dgm:pt>
    <dgm:pt modelId="{32ABE836-9330-447D-B6A7-CE541FFD9E2E}" type="pres">
      <dgm:prSet presAssocID="{ECC702A6-237A-4782-8750-F70A502297DF}" presName="L2TextContainer" presStyleLbl="bgAccFollowNode1" presStyleIdx="1" presStyleCnt="5"/>
      <dgm:spPr/>
    </dgm:pt>
    <dgm:pt modelId="{B3F9F3D0-CFBA-4B20-BC50-6C07B214643D}" type="pres">
      <dgm:prSet presAssocID="{ECC702A6-237A-4782-8750-F70A502297DF}" presName="FlexibleEmptyPlaceHolder" presStyleCnt="0"/>
      <dgm:spPr/>
    </dgm:pt>
    <dgm:pt modelId="{33B88429-A0C9-4603-8D91-E265625DDC89}" type="pres">
      <dgm:prSet presAssocID="{ECC702A6-237A-4782-8750-F70A502297DF}"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7DD92B0-47D2-4E6A-87CA-235DD0ACCF0C}" type="pres">
      <dgm:prSet presAssocID="{ECC702A6-237A-4782-8750-F70A502297DF}" presName="ConnectorPoint" presStyleLbl="fgAcc1" presStyleIdx="1" presStyleCnt="5"/>
      <dgm:spPr>
        <a:solidFill>
          <a:schemeClr val="lt1">
            <a:alpha val="90000"/>
            <a:hueOff val="0"/>
            <a:satOff val="0"/>
            <a:lumOff val="0"/>
            <a:alphaOff val="0"/>
          </a:schemeClr>
        </a:solidFill>
        <a:ln w="19050" cap="flat" cmpd="sng" algn="ctr">
          <a:noFill/>
          <a:prstDash val="solid"/>
        </a:ln>
        <a:effectLst/>
      </dgm:spPr>
    </dgm:pt>
    <dgm:pt modelId="{82031A82-AE3D-487D-98BD-F883831FBE9E}" type="pres">
      <dgm:prSet presAssocID="{ECC702A6-237A-4782-8750-F70A502297DF}" presName="EmptyPlaceHolder" presStyleCnt="0"/>
      <dgm:spPr/>
    </dgm:pt>
    <dgm:pt modelId="{0D1B71BF-7913-47D2-AE91-C0EBEF3D0B17}" type="pres">
      <dgm:prSet presAssocID="{3A05B35A-794D-40C0-9846-21E545C98062}" presName="spaceBetweenRectangles" presStyleCnt="0"/>
      <dgm:spPr/>
    </dgm:pt>
    <dgm:pt modelId="{E01D693D-1F6D-43BB-B374-4D552242DD85}" type="pres">
      <dgm:prSet presAssocID="{7B88D2CF-0468-45F8-BF1D-C4C2BDF7EC3F}" presName="composite" presStyleCnt="0"/>
      <dgm:spPr/>
    </dgm:pt>
    <dgm:pt modelId="{45C6A58F-CE6E-41DA-923E-95FEE11C9620}" type="pres">
      <dgm:prSet presAssocID="{7B88D2CF-0468-45F8-BF1D-C4C2BDF7EC3F}" presName="L1TextContainer" presStyleLbl="revTx" presStyleIdx="2" presStyleCnt="5">
        <dgm:presLayoutVars>
          <dgm:chMax val="1"/>
          <dgm:chPref val="1"/>
          <dgm:bulletEnabled val="1"/>
        </dgm:presLayoutVars>
      </dgm:prSet>
      <dgm:spPr/>
    </dgm:pt>
    <dgm:pt modelId="{D2924867-2A98-455F-970A-BB1358F4DB46}" type="pres">
      <dgm:prSet presAssocID="{7B88D2CF-0468-45F8-BF1D-C4C2BDF7EC3F}" presName="L2TextContainerWrapper" presStyleCnt="0">
        <dgm:presLayoutVars>
          <dgm:chMax val="0"/>
          <dgm:chPref val="0"/>
          <dgm:bulletEnabled val="1"/>
        </dgm:presLayoutVars>
      </dgm:prSet>
      <dgm:spPr/>
    </dgm:pt>
    <dgm:pt modelId="{E7A32B31-E8C7-4AC6-9F38-D625A0BD6F87}" type="pres">
      <dgm:prSet presAssocID="{7B88D2CF-0468-45F8-BF1D-C4C2BDF7EC3F}" presName="L2TextContainer" presStyleLbl="bgAccFollowNode1" presStyleIdx="2" presStyleCnt="5"/>
      <dgm:spPr/>
    </dgm:pt>
    <dgm:pt modelId="{C3C398EF-091E-41F9-9F10-A6949A4EEE7B}" type="pres">
      <dgm:prSet presAssocID="{7B88D2CF-0468-45F8-BF1D-C4C2BDF7EC3F}" presName="FlexibleEmptyPlaceHolder" presStyleCnt="0"/>
      <dgm:spPr/>
    </dgm:pt>
    <dgm:pt modelId="{F260BBFF-A71C-4BF6-84F2-C190A3754EE6}" type="pres">
      <dgm:prSet presAssocID="{7B88D2CF-0468-45F8-BF1D-C4C2BDF7EC3F}"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F88033E5-EEF2-4993-B8C9-D58B45CB36B1}" type="pres">
      <dgm:prSet presAssocID="{7B88D2CF-0468-45F8-BF1D-C4C2BDF7EC3F}" presName="ConnectorPoint" presStyleLbl="fgAcc1" presStyleIdx="2" presStyleCnt="5"/>
      <dgm:spPr>
        <a:solidFill>
          <a:schemeClr val="lt1">
            <a:alpha val="90000"/>
            <a:hueOff val="0"/>
            <a:satOff val="0"/>
            <a:lumOff val="0"/>
            <a:alphaOff val="0"/>
          </a:schemeClr>
        </a:solidFill>
        <a:ln w="19050" cap="flat" cmpd="sng" algn="ctr">
          <a:noFill/>
          <a:prstDash val="solid"/>
        </a:ln>
        <a:effectLst/>
      </dgm:spPr>
    </dgm:pt>
    <dgm:pt modelId="{35107FE2-BD35-4EB7-B11C-640040A44281}" type="pres">
      <dgm:prSet presAssocID="{7B88D2CF-0468-45F8-BF1D-C4C2BDF7EC3F}" presName="EmptyPlaceHolder" presStyleCnt="0"/>
      <dgm:spPr/>
    </dgm:pt>
    <dgm:pt modelId="{D964C808-AF50-45DA-BB6E-7A7D934C0AF4}" type="pres">
      <dgm:prSet presAssocID="{490198DB-F9FB-4E24-A414-154E3852D77F}" presName="spaceBetweenRectangles" presStyleCnt="0"/>
      <dgm:spPr/>
    </dgm:pt>
    <dgm:pt modelId="{9E7B7C4D-4943-4BF3-8EE3-F4E7E1E685E1}" type="pres">
      <dgm:prSet presAssocID="{A51AF042-CBBF-4F16-838B-A4AA3ED08C2B}" presName="composite" presStyleCnt="0"/>
      <dgm:spPr/>
    </dgm:pt>
    <dgm:pt modelId="{A9D4A76D-592F-4A30-A0AC-A552020E69F9}" type="pres">
      <dgm:prSet presAssocID="{A51AF042-CBBF-4F16-838B-A4AA3ED08C2B}" presName="L1TextContainer" presStyleLbl="revTx" presStyleIdx="3" presStyleCnt="5">
        <dgm:presLayoutVars>
          <dgm:chMax val="1"/>
          <dgm:chPref val="1"/>
          <dgm:bulletEnabled val="1"/>
        </dgm:presLayoutVars>
      </dgm:prSet>
      <dgm:spPr/>
    </dgm:pt>
    <dgm:pt modelId="{CF3DEBE1-1C32-42E2-A37F-9EC42036A21F}" type="pres">
      <dgm:prSet presAssocID="{A51AF042-CBBF-4F16-838B-A4AA3ED08C2B}" presName="L2TextContainerWrapper" presStyleCnt="0">
        <dgm:presLayoutVars>
          <dgm:chMax val="0"/>
          <dgm:chPref val="0"/>
          <dgm:bulletEnabled val="1"/>
        </dgm:presLayoutVars>
      </dgm:prSet>
      <dgm:spPr/>
    </dgm:pt>
    <dgm:pt modelId="{A082CFF9-DC33-4C64-A78A-CC5BDDAEE6F6}" type="pres">
      <dgm:prSet presAssocID="{A51AF042-CBBF-4F16-838B-A4AA3ED08C2B}" presName="L2TextContainer" presStyleLbl="bgAccFollowNode1" presStyleIdx="3" presStyleCnt="5"/>
      <dgm:spPr/>
    </dgm:pt>
    <dgm:pt modelId="{762BBEB8-27CB-4F27-9A47-2DD2292F34C6}" type="pres">
      <dgm:prSet presAssocID="{A51AF042-CBBF-4F16-838B-A4AA3ED08C2B}" presName="FlexibleEmptyPlaceHolder" presStyleCnt="0"/>
      <dgm:spPr/>
    </dgm:pt>
    <dgm:pt modelId="{89CE5732-DB5D-4585-A996-D49730B8C4E0}" type="pres">
      <dgm:prSet presAssocID="{A51AF042-CBBF-4F16-838B-A4AA3ED08C2B}"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B47958DA-36B7-4D3D-B954-CA3E36C677FA}" type="pres">
      <dgm:prSet presAssocID="{A51AF042-CBBF-4F16-838B-A4AA3ED08C2B}" presName="ConnectorPoint" presStyleLbl="fgAcc1" presStyleIdx="3" presStyleCnt="5"/>
      <dgm:spPr>
        <a:solidFill>
          <a:schemeClr val="lt1">
            <a:alpha val="90000"/>
            <a:hueOff val="0"/>
            <a:satOff val="0"/>
            <a:lumOff val="0"/>
            <a:alphaOff val="0"/>
          </a:schemeClr>
        </a:solidFill>
        <a:ln w="19050" cap="flat" cmpd="sng" algn="ctr">
          <a:noFill/>
          <a:prstDash val="solid"/>
        </a:ln>
        <a:effectLst/>
      </dgm:spPr>
    </dgm:pt>
    <dgm:pt modelId="{93A5A292-0743-4431-9E57-464B6CC76626}" type="pres">
      <dgm:prSet presAssocID="{A51AF042-CBBF-4F16-838B-A4AA3ED08C2B}" presName="EmptyPlaceHolder" presStyleCnt="0"/>
      <dgm:spPr/>
    </dgm:pt>
    <dgm:pt modelId="{ECC2C38A-DFDE-447A-9370-54F4500AE6BE}" type="pres">
      <dgm:prSet presAssocID="{C047B095-0F20-4C47-B9E7-0DD554F05158}" presName="spaceBetweenRectangles" presStyleCnt="0"/>
      <dgm:spPr/>
    </dgm:pt>
    <dgm:pt modelId="{30101201-5788-429E-B57B-38D023DEFD11}" type="pres">
      <dgm:prSet presAssocID="{3A872D8B-18D7-45A6-8A7A-5B14127BD61D}" presName="composite" presStyleCnt="0"/>
      <dgm:spPr/>
    </dgm:pt>
    <dgm:pt modelId="{3B203602-E5B4-414D-8B3C-A261C01CFCA7}" type="pres">
      <dgm:prSet presAssocID="{3A872D8B-18D7-45A6-8A7A-5B14127BD61D}" presName="L1TextContainer" presStyleLbl="revTx" presStyleIdx="4" presStyleCnt="5">
        <dgm:presLayoutVars>
          <dgm:chMax val="1"/>
          <dgm:chPref val="1"/>
          <dgm:bulletEnabled val="1"/>
        </dgm:presLayoutVars>
      </dgm:prSet>
      <dgm:spPr/>
    </dgm:pt>
    <dgm:pt modelId="{147A62FD-EEBA-4BD3-877E-246DC9AF94B6}" type="pres">
      <dgm:prSet presAssocID="{3A872D8B-18D7-45A6-8A7A-5B14127BD61D}" presName="L2TextContainerWrapper" presStyleCnt="0">
        <dgm:presLayoutVars>
          <dgm:chMax val="0"/>
          <dgm:chPref val="0"/>
          <dgm:bulletEnabled val="1"/>
        </dgm:presLayoutVars>
      </dgm:prSet>
      <dgm:spPr/>
    </dgm:pt>
    <dgm:pt modelId="{40276B8C-22B6-439C-87C3-7D2AE6E35FEF}" type="pres">
      <dgm:prSet presAssocID="{3A872D8B-18D7-45A6-8A7A-5B14127BD61D}" presName="L2TextContainer" presStyleLbl="bgAccFollowNode1" presStyleIdx="4" presStyleCnt="5"/>
      <dgm:spPr/>
    </dgm:pt>
    <dgm:pt modelId="{29646E5B-937F-4A71-AEB6-E20C2D5836F1}" type="pres">
      <dgm:prSet presAssocID="{3A872D8B-18D7-45A6-8A7A-5B14127BD61D}" presName="FlexibleEmptyPlaceHolder" presStyleCnt="0"/>
      <dgm:spPr/>
    </dgm:pt>
    <dgm:pt modelId="{91C0D276-F704-4786-81F5-9E87632DA575}" type="pres">
      <dgm:prSet presAssocID="{3A872D8B-18D7-45A6-8A7A-5B14127BD61D}"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4BFFACE-9478-4B6C-9D5D-EA3F3AD91459}" type="pres">
      <dgm:prSet presAssocID="{3A872D8B-18D7-45A6-8A7A-5B14127BD61D}" presName="ConnectorPoint" presStyleLbl="fgAcc1" presStyleIdx="4" presStyleCnt="5"/>
      <dgm:spPr>
        <a:solidFill>
          <a:schemeClr val="lt1">
            <a:alpha val="90000"/>
            <a:hueOff val="0"/>
            <a:satOff val="0"/>
            <a:lumOff val="0"/>
            <a:alphaOff val="0"/>
          </a:schemeClr>
        </a:solidFill>
        <a:ln w="19050" cap="flat" cmpd="sng" algn="ctr">
          <a:noFill/>
          <a:prstDash val="solid"/>
        </a:ln>
        <a:effectLst/>
      </dgm:spPr>
    </dgm:pt>
    <dgm:pt modelId="{1D9BF6AA-C836-4EA8-B7F4-08620C4F1BD8}" type="pres">
      <dgm:prSet presAssocID="{3A872D8B-18D7-45A6-8A7A-5B14127BD61D}" presName="EmptyPlaceHolder" presStyleCnt="0"/>
      <dgm:spPr/>
    </dgm:pt>
  </dgm:ptLst>
  <dgm:cxnLst>
    <dgm:cxn modelId="{8AD11402-FA0D-4B43-BE9D-FD945599BADF}" srcId="{ECC702A6-237A-4782-8750-F70A502297DF}" destId="{37A1D9A3-1C23-48BC-BB5F-C2F6DAE72081}" srcOrd="0" destOrd="0" parTransId="{E823A62A-F1CB-49CB-833E-E4F5548FC84A}" sibTransId="{46317562-EE86-416D-8EB0-06CB332AFAC8}"/>
    <dgm:cxn modelId="{7BCEFC10-37C9-4304-B082-232832FB1E91}" srcId="{EAE24C6B-C8C9-4319-9725-B3ED04CAC40D}" destId="{7B88D2CF-0468-45F8-BF1D-C4C2BDF7EC3F}" srcOrd="2" destOrd="0" parTransId="{9CAB5342-F43D-424C-A8EA-D716EE20C73B}" sibTransId="{490198DB-F9FB-4E24-A414-154E3852D77F}"/>
    <dgm:cxn modelId="{8A45A523-F378-4C06-A4E0-7EE8849C278E}" srcId="{EAE24C6B-C8C9-4319-9725-B3ED04CAC40D}" destId="{3A872D8B-18D7-45A6-8A7A-5B14127BD61D}" srcOrd="4" destOrd="0" parTransId="{E05DB5DA-D1FC-4C1F-A6B6-0B5538AC21DE}" sibTransId="{E5F92277-D3BB-4E55-9117-A0B055DB0109}"/>
    <dgm:cxn modelId="{2211A65C-721A-49E4-A7B2-0036545262FD}" type="presOf" srcId="{3294F4C6-4C6C-47FA-9BB0-3C3602148888}" destId="{A082CFF9-DC33-4C64-A78A-CC5BDDAEE6F6}" srcOrd="0" destOrd="0" presId="urn:microsoft.com/office/officeart/2017/3/layout/HorizontalPathTimeline"/>
    <dgm:cxn modelId="{438A4260-B0E9-44E1-8B33-87F56E6939B3}" type="presOf" srcId="{7B88D2CF-0468-45F8-BF1D-C4C2BDF7EC3F}" destId="{45C6A58F-CE6E-41DA-923E-95FEE11C9620}" srcOrd="0" destOrd="0" presId="urn:microsoft.com/office/officeart/2017/3/layout/HorizontalPathTimeline"/>
    <dgm:cxn modelId="{7A2E7F58-F2B5-439D-8307-3E69E0EE4F71}" srcId="{A51AF042-CBBF-4F16-838B-A4AA3ED08C2B}" destId="{3294F4C6-4C6C-47FA-9BB0-3C3602148888}" srcOrd="0" destOrd="0" parTransId="{7EBF13F3-BEC8-4DB1-B9E9-A8CADF388F56}" sibTransId="{2AA83EE5-30CD-4945-ABE2-C4A7F987EFEF}"/>
    <dgm:cxn modelId="{C62FA78A-274B-4A8A-80FA-C1207F120C00}" type="presOf" srcId="{EAE24C6B-C8C9-4319-9725-B3ED04CAC40D}" destId="{31949B93-C0C3-4BAC-B011-076FD15357DC}" srcOrd="0" destOrd="0" presId="urn:microsoft.com/office/officeart/2017/3/layout/HorizontalPathTimeline"/>
    <dgm:cxn modelId="{75731D8E-D06D-4C1B-8FE1-E95138C6BBB0}" type="presOf" srcId="{3A872D8B-18D7-45A6-8A7A-5B14127BD61D}" destId="{3B203602-E5B4-414D-8B3C-A261C01CFCA7}" srcOrd="0" destOrd="0" presId="urn:microsoft.com/office/officeart/2017/3/layout/HorizontalPathTimeline"/>
    <dgm:cxn modelId="{E8A87D9E-53AE-4560-808B-EFD294576FAD}" type="presOf" srcId="{38BCC99D-E18E-41BE-8204-BFCB234AFE46}" destId="{2137E42D-6ECE-4C36-9E9C-C820A52BBC13}" srcOrd="0" destOrd="0" presId="urn:microsoft.com/office/officeart/2017/3/layout/HorizontalPathTimeline"/>
    <dgm:cxn modelId="{7FC45FA0-30E9-43EA-B22C-C7B962B15ED6}" type="presOf" srcId="{6E404BF0-327F-45A3-A5E8-86D5B2025D9D}" destId="{3E5FEE38-2B27-46BB-BCAF-0D97A869B97A}" srcOrd="0" destOrd="0" presId="urn:microsoft.com/office/officeart/2017/3/layout/HorizontalPathTimeline"/>
    <dgm:cxn modelId="{47F896A3-3595-4B34-BF2B-8D01CCD5FBB0}" type="presOf" srcId="{ECC702A6-237A-4782-8750-F70A502297DF}" destId="{DA793F22-0753-4C2E-8E0A-C7FCD4FB2674}" srcOrd="0" destOrd="0" presId="urn:microsoft.com/office/officeart/2017/3/layout/HorizontalPathTimeline"/>
    <dgm:cxn modelId="{20415BBB-7500-49E0-B9B2-5F88D26E84B9}" type="presOf" srcId="{7CFFC808-2996-4DFF-AD42-BEB2E8277D25}" destId="{40276B8C-22B6-439C-87C3-7D2AE6E35FEF}" srcOrd="0" destOrd="0" presId="urn:microsoft.com/office/officeart/2017/3/layout/HorizontalPathTimeline"/>
    <dgm:cxn modelId="{BEB0DEBE-E41F-4111-8A3F-D0064863360E}" type="presOf" srcId="{A51AF042-CBBF-4F16-838B-A4AA3ED08C2B}" destId="{A9D4A76D-592F-4A30-A0AC-A552020E69F9}" srcOrd="0" destOrd="0" presId="urn:microsoft.com/office/officeart/2017/3/layout/HorizontalPathTimeline"/>
    <dgm:cxn modelId="{0DD722C2-893D-4917-BDA2-CCA26710DDE4}" srcId="{EAE24C6B-C8C9-4319-9725-B3ED04CAC40D}" destId="{6E404BF0-327F-45A3-A5E8-86D5B2025D9D}" srcOrd="0" destOrd="0" parTransId="{4ECE98DA-D575-4561-9CE6-878910825298}" sibTransId="{C5A450B0-8D30-41D6-93F6-AD2D31AD71BF}"/>
    <dgm:cxn modelId="{E51CFFC4-55E9-471F-8F74-7F795B8AACF7}" type="presOf" srcId="{37A1D9A3-1C23-48BC-BB5F-C2F6DAE72081}" destId="{32ABE836-9330-447D-B6A7-CE541FFD9E2E}" srcOrd="0" destOrd="0" presId="urn:microsoft.com/office/officeart/2017/3/layout/HorizontalPathTimeline"/>
    <dgm:cxn modelId="{A4C0F8CC-84A2-478D-8C59-6C012F7EB13A}" srcId="{EAE24C6B-C8C9-4319-9725-B3ED04CAC40D}" destId="{ECC702A6-237A-4782-8750-F70A502297DF}" srcOrd="1" destOrd="0" parTransId="{ADEAD939-F667-47ED-8E53-0E6983F1BA48}" sibTransId="{3A05B35A-794D-40C0-9846-21E545C98062}"/>
    <dgm:cxn modelId="{E7B7B3D4-7589-4B98-BD88-E966D806C38D}" srcId="{7B88D2CF-0468-45F8-BF1D-C4C2BDF7EC3F}" destId="{DE21416E-BBDA-4874-BE77-977609890BA0}" srcOrd="0" destOrd="0" parTransId="{2F304B6D-B543-4740-B691-52871B3A9656}" sibTransId="{E1525ADE-6A54-4537-97D0-74C97FDAE3FC}"/>
    <dgm:cxn modelId="{7CBABAD9-0610-4B03-853C-F81F484BA9F8}" srcId="{EAE24C6B-C8C9-4319-9725-B3ED04CAC40D}" destId="{A51AF042-CBBF-4F16-838B-A4AA3ED08C2B}" srcOrd="3" destOrd="0" parTransId="{169DCE0C-516F-43F7-8216-397EB6510950}" sibTransId="{C047B095-0F20-4C47-B9E7-0DD554F05158}"/>
    <dgm:cxn modelId="{04CADEDF-3D96-4A57-A291-E1EE7026C391}" srcId="{6E404BF0-327F-45A3-A5E8-86D5B2025D9D}" destId="{38BCC99D-E18E-41BE-8204-BFCB234AFE46}" srcOrd="0" destOrd="0" parTransId="{5B472C96-D62B-4896-AA6D-5EAB3D81EA2B}" sibTransId="{B41B68F4-F2C8-4060-A7DB-9715380D3F91}"/>
    <dgm:cxn modelId="{4449B6EC-99DD-4CB5-BB5C-85F0AC2404D4}" type="presOf" srcId="{DE21416E-BBDA-4874-BE77-977609890BA0}" destId="{E7A32B31-E8C7-4AC6-9F38-D625A0BD6F87}" srcOrd="0" destOrd="0" presId="urn:microsoft.com/office/officeart/2017/3/layout/HorizontalPathTimeline"/>
    <dgm:cxn modelId="{B57F55F4-0C51-4178-A521-32352044D9BB}" srcId="{3A872D8B-18D7-45A6-8A7A-5B14127BD61D}" destId="{7CFFC808-2996-4DFF-AD42-BEB2E8277D25}" srcOrd="0" destOrd="0" parTransId="{7DB87A9E-2311-4C80-B5E6-B73285354DBE}" sibTransId="{6DEA09FD-1576-474E-85AB-9F9F0A4557A0}"/>
    <dgm:cxn modelId="{E1E9286E-346C-4244-8C50-CB78604A8D78}" type="presParOf" srcId="{31949B93-C0C3-4BAC-B011-076FD15357DC}" destId="{1269DDDE-8798-4F32-822F-55FDDFA348EB}" srcOrd="0" destOrd="0" presId="urn:microsoft.com/office/officeart/2017/3/layout/HorizontalPathTimeline"/>
    <dgm:cxn modelId="{1A86562A-F519-4CD6-84EA-53867676AEFA}" type="presParOf" srcId="{31949B93-C0C3-4BAC-B011-076FD15357DC}" destId="{2BF90215-05A0-4352-A74E-6A9612D1E25F}" srcOrd="1" destOrd="0" presId="urn:microsoft.com/office/officeart/2017/3/layout/HorizontalPathTimeline"/>
    <dgm:cxn modelId="{0E6581FC-E9F6-4885-9E96-C7C38CF4FBB6}" type="presParOf" srcId="{2BF90215-05A0-4352-A74E-6A9612D1E25F}" destId="{077FD2E1-267F-4241-8245-E51D05BE721C}" srcOrd="0" destOrd="0" presId="urn:microsoft.com/office/officeart/2017/3/layout/HorizontalPathTimeline"/>
    <dgm:cxn modelId="{453191FE-BC66-4E2F-8319-7A2A5B8C2152}" type="presParOf" srcId="{077FD2E1-267F-4241-8245-E51D05BE721C}" destId="{3E5FEE38-2B27-46BB-BCAF-0D97A869B97A}" srcOrd="0" destOrd="0" presId="urn:microsoft.com/office/officeart/2017/3/layout/HorizontalPathTimeline"/>
    <dgm:cxn modelId="{1DC7119D-2712-482B-935A-901E88F43204}" type="presParOf" srcId="{077FD2E1-267F-4241-8245-E51D05BE721C}" destId="{A20F91CC-00E2-44B8-A629-9A24E2C70ABA}" srcOrd="1" destOrd="0" presId="urn:microsoft.com/office/officeart/2017/3/layout/HorizontalPathTimeline"/>
    <dgm:cxn modelId="{28D9160D-11B5-47FC-B443-6E93C73E9DBB}" type="presParOf" srcId="{A20F91CC-00E2-44B8-A629-9A24E2C70ABA}" destId="{2137E42D-6ECE-4C36-9E9C-C820A52BBC13}" srcOrd="0" destOrd="0" presId="urn:microsoft.com/office/officeart/2017/3/layout/HorizontalPathTimeline"/>
    <dgm:cxn modelId="{12A3F7A5-F875-446D-9677-D90CC336D47C}" type="presParOf" srcId="{A20F91CC-00E2-44B8-A629-9A24E2C70ABA}" destId="{FC07D282-ED65-4F2F-8F76-8A2272840995}" srcOrd="1" destOrd="0" presId="urn:microsoft.com/office/officeart/2017/3/layout/HorizontalPathTimeline"/>
    <dgm:cxn modelId="{9C09B78A-0DF8-48FB-B16B-D155855F51C1}" type="presParOf" srcId="{077FD2E1-267F-4241-8245-E51D05BE721C}" destId="{105349FF-EE51-4C66-BDC5-6CFB5DFEBDB6}" srcOrd="2" destOrd="0" presId="urn:microsoft.com/office/officeart/2017/3/layout/HorizontalPathTimeline"/>
    <dgm:cxn modelId="{042A5BED-799C-48E5-B8C8-3BE75C09FFF7}" type="presParOf" srcId="{077FD2E1-267F-4241-8245-E51D05BE721C}" destId="{A80A2270-1FE4-4F9F-B64C-1AF851904764}" srcOrd="3" destOrd="0" presId="urn:microsoft.com/office/officeart/2017/3/layout/HorizontalPathTimeline"/>
    <dgm:cxn modelId="{A5439066-72F1-43BE-B770-BBF7CE0A2D6F}" type="presParOf" srcId="{077FD2E1-267F-4241-8245-E51D05BE721C}" destId="{592BEF36-DDD5-4710-B190-14AC966154EB}" srcOrd="4" destOrd="0" presId="urn:microsoft.com/office/officeart/2017/3/layout/HorizontalPathTimeline"/>
    <dgm:cxn modelId="{A5C82308-596A-4170-8A09-DABEBE2A8FEF}" type="presParOf" srcId="{2BF90215-05A0-4352-A74E-6A9612D1E25F}" destId="{FFEC6C2D-936B-4EF5-9FB4-41210803D2FC}" srcOrd="1" destOrd="0" presId="urn:microsoft.com/office/officeart/2017/3/layout/HorizontalPathTimeline"/>
    <dgm:cxn modelId="{7F648251-898E-4D38-98BA-E29EAA60F711}" type="presParOf" srcId="{2BF90215-05A0-4352-A74E-6A9612D1E25F}" destId="{784B5BB3-B365-47D4-92F2-077C75EA0543}" srcOrd="2" destOrd="0" presId="urn:microsoft.com/office/officeart/2017/3/layout/HorizontalPathTimeline"/>
    <dgm:cxn modelId="{7EA7574F-5E6E-4A40-9FA5-798D014C0127}" type="presParOf" srcId="{784B5BB3-B365-47D4-92F2-077C75EA0543}" destId="{DA793F22-0753-4C2E-8E0A-C7FCD4FB2674}" srcOrd="0" destOrd="0" presId="urn:microsoft.com/office/officeart/2017/3/layout/HorizontalPathTimeline"/>
    <dgm:cxn modelId="{49E665BC-0087-46F9-9A66-700CBED435B1}" type="presParOf" srcId="{784B5BB3-B365-47D4-92F2-077C75EA0543}" destId="{C8291261-CBFE-4703-A495-7284AF6D64B5}" srcOrd="1" destOrd="0" presId="urn:microsoft.com/office/officeart/2017/3/layout/HorizontalPathTimeline"/>
    <dgm:cxn modelId="{26EF7A1E-822E-426F-85E8-5F5192F9B0E3}" type="presParOf" srcId="{C8291261-CBFE-4703-A495-7284AF6D64B5}" destId="{32ABE836-9330-447D-B6A7-CE541FFD9E2E}" srcOrd="0" destOrd="0" presId="urn:microsoft.com/office/officeart/2017/3/layout/HorizontalPathTimeline"/>
    <dgm:cxn modelId="{9B7CB4A7-0B84-4D3A-954D-69678B723A2B}" type="presParOf" srcId="{C8291261-CBFE-4703-A495-7284AF6D64B5}" destId="{B3F9F3D0-CFBA-4B20-BC50-6C07B214643D}" srcOrd="1" destOrd="0" presId="urn:microsoft.com/office/officeart/2017/3/layout/HorizontalPathTimeline"/>
    <dgm:cxn modelId="{452B10FB-2FF3-463E-B179-E2991FD2846B}" type="presParOf" srcId="{784B5BB3-B365-47D4-92F2-077C75EA0543}" destId="{33B88429-A0C9-4603-8D91-E265625DDC89}" srcOrd="2" destOrd="0" presId="urn:microsoft.com/office/officeart/2017/3/layout/HorizontalPathTimeline"/>
    <dgm:cxn modelId="{6AB05687-DF3A-453B-B4F7-5EEF9D53F0DB}" type="presParOf" srcId="{784B5BB3-B365-47D4-92F2-077C75EA0543}" destId="{67DD92B0-47D2-4E6A-87CA-235DD0ACCF0C}" srcOrd="3" destOrd="0" presId="urn:microsoft.com/office/officeart/2017/3/layout/HorizontalPathTimeline"/>
    <dgm:cxn modelId="{413973B6-6487-4E05-BD90-C59C62F5E21E}" type="presParOf" srcId="{784B5BB3-B365-47D4-92F2-077C75EA0543}" destId="{82031A82-AE3D-487D-98BD-F883831FBE9E}" srcOrd="4" destOrd="0" presId="urn:microsoft.com/office/officeart/2017/3/layout/HorizontalPathTimeline"/>
    <dgm:cxn modelId="{A2D7BBA4-5F10-416C-A6F2-D640F2684E3D}" type="presParOf" srcId="{2BF90215-05A0-4352-A74E-6A9612D1E25F}" destId="{0D1B71BF-7913-47D2-AE91-C0EBEF3D0B17}" srcOrd="3" destOrd="0" presId="urn:microsoft.com/office/officeart/2017/3/layout/HorizontalPathTimeline"/>
    <dgm:cxn modelId="{AF77CCD1-38A3-4E1D-B89C-EB8491E49690}" type="presParOf" srcId="{2BF90215-05A0-4352-A74E-6A9612D1E25F}" destId="{E01D693D-1F6D-43BB-B374-4D552242DD85}" srcOrd="4" destOrd="0" presId="urn:microsoft.com/office/officeart/2017/3/layout/HorizontalPathTimeline"/>
    <dgm:cxn modelId="{00DBBAB7-DE8F-4A9D-BDC3-305E861769B1}" type="presParOf" srcId="{E01D693D-1F6D-43BB-B374-4D552242DD85}" destId="{45C6A58F-CE6E-41DA-923E-95FEE11C9620}" srcOrd="0" destOrd="0" presId="urn:microsoft.com/office/officeart/2017/3/layout/HorizontalPathTimeline"/>
    <dgm:cxn modelId="{75158A26-E501-4F72-A4EC-5AB6F8234109}" type="presParOf" srcId="{E01D693D-1F6D-43BB-B374-4D552242DD85}" destId="{D2924867-2A98-455F-970A-BB1358F4DB46}" srcOrd="1" destOrd="0" presId="urn:microsoft.com/office/officeart/2017/3/layout/HorizontalPathTimeline"/>
    <dgm:cxn modelId="{17952264-56A1-4327-926A-ED2A85BF8D6C}" type="presParOf" srcId="{D2924867-2A98-455F-970A-BB1358F4DB46}" destId="{E7A32B31-E8C7-4AC6-9F38-D625A0BD6F87}" srcOrd="0" destOrd="0" presId="urn:microsoft.com/office/officeart/2017/3/layout/HorizontalPathTimeline"/>
    <dgm:cxn modelId="{CB214952-5912-4611-97B8-28E11DF553E2}" type="presParOf" srcId="{D2924867-2A98-455F-970A-BB1358F4DB46}" destId="{C3C398EF-091E-41F9-9F10-A6949A4EEE7B}" srcOrd="1" destOrd="0" presId="urn:microsoft.com/office/officeart/2017/3/layout/HorizontalPathTimeline"/>
    <dgm:cxn modelId="{B3D337AC-1B38-4098-8FAC-D5B7E126B182}" type="presParOf" srcId="{E01D693D-1F6D-43BB-B374-4D552242DD85}" destId="{F260BBFF-A71C-4BF6-84F2-C190A3754EE6}" srcOrd="2" destOrd="0" presId="urn:microsoft.com/office/officeart/2017/3/layout/HorizontalPathTimeline"/>
    <dgm:cxn modelId="{00346969-5614-498C-AB3E-F2351CF738B2}" type="presParOf" srcId="{E01D693D-1F6D-43BB-B374-4D552242DD85}" destId="{F88033E5-EEF2-4993-B8C9-D58B45CB36B1}" srcOrd="3" destOrd="0" presId="urn:microsoft.com/office/officeart/2017/3/layout/HorizontalPathTimeline"/>
    <dgm:cxn modelId="{F4461076-9A61-4D3C-9D14-C8C54BD656AA}" type="presParOf" srcId="{E01D693D-1F6D-43BB-B374-4D552242DD85}" destId="{35107FE2-BD35-4EB7-B11C-640040A44281}" srcOrd="4" destOrd="0" presId="urn:microsoft.com/office/officeart/2017/3/layout/HorizontalPathTimeline"/>
    <dgm:cxn modelId="{B613CC07-D9FF-4AA6-859F-B24ECCB08373}" type="presParOf" srcId="{2BF90215-05A0-4352-A74E-6A9612D1E25F}" destId="{D964C808-AF50-45DA-BB6E-7A7D934C0AF4}" srcOrd="5" destOrd="0" presId="urn:microsoft.com/office/officeart/2017/3/layout/HorizontalPathTimeline"/>
    <dgm:cxn modelId="{13DC1A91-9D7C-42A5-A533-610353CDBDC3}" type="presParOf" srcId="{2BF90215-05A0-4352-A74E-6A9612D1E25F}" destId="{9E7B7C4D-4943-4BF3-8EE3-F4E7E1E685E1}" srcOrd="6" destOrd="0" presId="urn:microsoft.com/office/officeart/2017/3/layout/HorizontalPathTimeline"/>
    <dgm:cxn modelId="{B64FB3ED-7B76-4E14-BBEF-E1E58F8FA5C7}" type="presParOf" srcId="{9E7B7C4D-4943-4BF3-8EE3-F4E7E1E685E1}" destId="{A9D4A76D-592F-4A30-A0AC-A552020E69F9}" srcOrd="0" destOrd="0" presId="urn:microsoft.com/office/officeart/2017/3/layout/HorizontalPathTimeline"/>
    <dgm:cxn modelId="{0BD50A0C-E23E-480C-A7AE-CA1EA0F31185}" type="presParOf" srcId="{9E7B7C4D-4943-4BF3-8EE3-F4E7E1E685E1}" destId="{CF3DEBE1-1C32-42E2-A37F-9EC42036A21F}" srcOrd="1" destOrd="0" presId="urn:microsoft.com/office/officeart/2017/3/layout/HorizontalPathTimeline"/>
    <dgm:cxn modelId="{25DCD5FF-A007-4C62-B54F-6C2149460E0F}" type="presParOf" srcId="{CF3DEBE1-1C32-42E2-A37F-9EC42036A21F}" destId="{A082CFF9-DC33-4C64-A78A-CC5BDDAEE6F6}" srcOrd="0" destOrd="0" presId="urn:microsoft.com/office/officeart/2017/3/layout/HorizontalPathTimeline"/>
    <dgm:cxn modelId="{8FEF00E6-82C1-4110-B83E-64B4C835CC43}" type="presParOf" srcId="{CF3DEBE1-1C32-42E2-A37F-9EC42036A21F}" destId="{762BBEB8-27CB-4F27-9A47-2DD2292F34C6}" srcOrd="1" destOrd="0" presId="urn:microsoft.com/office/officeart/2017/3/layout/HorizontalPathTimeline"/>
    <dgm:cxn modelId="{70FF657D-BF29-44FE-98CA-6F8482FC6D4E}" type="presParOf" srcId="{9E7B7C4D-4943-4BF3-8EE3-F4E7E1E685E1}" destId="{89CE5732-DB5D-4585-A996-D49730B8C4E0}" srcOrd="2" destOrd="0" presId="urn:microsoft.com/office/officeart/2017/3/layout/HorizontalPathTimeline"/>
    <dgm:cxn modelId="{0860F76A-5B1C-484C-BC77-FDE70340379F}" type="presParOf" srcId="{9E7B7C4D-4943-4BF3-8EE3-F4E7E1E685E1}" destId="{B47958DA-36B7-4D3D-B954-CA3E36C677FA}" srcOrd="3" destOrd="0" presId="urn:microsoft.com/office/officeart/2017/3/layout/HorizontalPathTimeline"/>
    <dgm:cxn modelId="{CEB60AC6-30D0-4FAF-BF9D-575C428D7A7B}" type="presParOf" srcId="{9E7B7C4D-4943-4BF3-8EE3-F4E7E1E685E1}" destId="{93A5A292-0743-4431-9E57-464B6CC76626}" srcOrd="4" destOrd="0" presId="urn:microsoft.com/office/officeart/2017/3/layout/HorizontalPathTimeline"/>
    <dgm:cxn modelId="{F41BEEA1-7445-4E50-88C7-6CE59D43F2B7}" type="presParOf" srcId="{2BF90215-05A0-4352-A74E-6A9612D1E25F}" destId="{ECC2C38A-DFDE-447A-9370-54F4500AE6BE}" srcOrd="7" destOrd="0" presId="urn:microsoft.com/office/officeart/2017/3/layout/HorizontalPathTimeline"/>
    <dgm:cxn modelId="{9FD4D59C-9630-44DE-98A3-40F5607AFDC8}" type="presParOf" srcId="{2BF90215-05A0-4352-A74E-6A9612D1E25F}" destId="{30101201-5788-429E-B57B-38D023DEFD11}" srcOrd="8" destOrd="0" presId="urn:microsoft.com/office/officeart/2017/3/layout/HorizontalPathTimeline"/>
    <dgm:cxn modelId="{0A915F1F-34E6-4786-8320-D807F2418A56}" type="presParOf" srcId="{30101201-5788-429E-B57B-38D023DEFD11}" destId="{3B203602-E5B4-414D-8B3C-A261C01CFCA7}" srcOrd="0" destOrd="0" presId="urn:microsoft.com/office/officeart/2017/3/layout/HorizontalPathTimeline"/>
    <dgm:cxn modelId="{1168DE19-4EFE-4C24-A916-70021F8CC516}" type="presParOf" srcId="{30101201-5788-429E-B57B-38D023DEFD11}" destId="{147A62FD-EEBA-4BD3-877E-246DC9AF94B6}" srcOrd="1" destOrd="0" presId="urn:microsoft.com/office/officeart/2017/3/layout/HorizontalPathTimeline"/>
    <dgm:cxn modelId="{DBD65EB3-AE50-44AD-B7B4-E315B9965408}" type="presParOf" srcId="{147A62FD-EEBA-4BD3-877E-246DC9AF94B6}" destId="{40276B8C-22B6-439C-87C3-7D2AE6E35FEF}" srcOrd="0" destOrd="0" presId="urn:microsoft.com/office/officeart/2017/3/layout/HorizontalPathTimeline"/>
    <dgm:cxn modelId="{3BFDD455-87EA-44EA-83FB-BF6DDB129862}" type="presParOf" srcId="{147A62FD-EEBA-4BD3-877E-246DC9AF94B6}" destId="{29646E5B-937F-4A71-AEB6-E20C2D5836F1}" srcOrd="1" destOrd="0" presId="urn:microsoft.com/office/officeart/2017/3/layout/HorizontalPathTimeline"/>
    <dgm:cxn modelId="{3CD8320C-DF0C-49BD-927F-BFDA13538825}" type="presParOf" srcId="{30101201-5788-429E-B57B-38D023DEFD11}" destId="{91C0D276-F704-4786-81F5-9E87632DA575}" srcOrd="2" destOrd="0" presId="urn:microsoft.com/office/officeart/2017/3/layout/HorizontalPathTimeline"/>
    <dgm:cxn modelId="{8A9F0A04-0DC5-4409-8EAE-ADBBFEE4D7CE}" type="presParOf" srcId="{30101201-5788-429E-B57B-38D023DEFD11}" destId="{E4BFFACE-9478-4B6C-9D5D-EA3F3AD91459}" srcOrd="3" destOrd="0" presId="urn:microsoft.com/office/officeart/2017/3/layout/HorizontalPathTimeline"/>
    <dgm:cxn modelId="{2F1BCB2B-A11F-4A7D-BFB3-C73F17B69B66}" type="presParOf" srcId="{30101201-5788-429E-B57B-38D023DEFD11}" destId="{1D9BF6AA-C836-4EA8-B7F4-08620C4F1BD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99A2FE-10D0-4B85-B825-41BBCDC761FD}"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7BD4B812-62C7-4CE6-B56A-C4F670B0101B}">
      <dgm:prSet/>
      <dgm:spPr/>
      <dgm:t>
        <a:bodyPr/>
        <a:lstStyle/>
        <a:p>
          <a:r>
            <a:rPr lang="en-US"/>
            <a:t>Wildland Fire Hazards</a:t>
          </a:r>
        </a:p>
      </dgm:t>
    </dgm:pt>
    <dgm:pt modelId="{74893D33-7372-4BC7-B90D-67ED24101038}" type="parTrans" cxnId="{F06B0A87-76AE-4ADF-B81F-1CE511AB9B89}">
      <dgm:prSet/>
      <dgm:spPr/>
      <dgm:t>
        <a:bodyPr/>
        <a:lstStyle/>
        <a:p>
          <a:endParaRPr lang="en-US"/>
        </a:p>
      </dgm:t>
    </dgm:pt>
    <dgm:pt modelId="{F840E59C-D642-4C59-ACDB-9A311FED0360}" type="sibTrans" cxnId="{F06B0A87-76AE-4ADF-B81F-1CE511AB9B89}">
      <dgm:prSet/>
      <dgm:spPr/>
      <dgm:t>
        <a:bodyPr/>
        <a:lstStyle/>
        <a:p>
          <a:endParaRPr lang="en-US"/>
        </a:p>
      </dgm:t>
    </dgm:pt>
    <dgm:pt modelId="{50C55E83-BE7E-4C1B-8FDA-EA2CF1795846}">
      <dgm:prSet/>
      <dgm:spPr/>
      <dgm:t>
        <a:bodyPr/>
        <a:lstStyle/>
        <a:p>
          <a:r>
            <a:rPr lang="en-US" b="0" baseline="0" dirty="0"/>
            <a:t>Would the project expose people or structures to a significant risk of loss, injury, or death involving wildland fires, including where wildlands area adjacent to urbanized areas or where residences are intermixed with wildlands? </a:t>
          </a:r>
          <a:endParaRPr lang="en-US" dirty="0"/>
        </a:p>
      </dgm:t>
    </dgm:pt>
    <dgm:pt modelId="{121DE38D-AE9F-4DBC-A4AB-B5134EDA5D03}" type="parTrans" cxnId="{C701365E-F54A-4838-B342-27B0E0A5D6D6}">
      <dgm:prSet/>
      <dgm:spPr/>
      <dgm:t>
        <a:bodyPr/>
        <a:lstStyle/>
        <a:p>
          <a:endParaRPr lang="en-US"/>
        </a:p>
      </dgm:t>
    </dgm:pt>
    <dgm:pt modelId="{BC19EC11-420D-48E4-88BB-F0E674EABEDD}" type="sibTrans" cxnId="{C701365E-F54A-4838-B342-27B0E0A5D6D6}">
      <dgm:prSet/>
      <dgm:spPr/>
      <dgm:t>
        <a:bodyPr/>
        <a:lstStyle/>
        <a:p>
          <a:endParaRPr lang="en-US"/>
        </a:p>
      </dgm:t>
    </dgm:pt>
    <dgm:pt modelId="{55FB87B1-BE92-4944-8A80-7DA725B499EF}">
      <dgm:prSet/>
      <dgm:spPr/>
      <dgm:t>
        <a:bodyPr/>
        <a:lstStyle/>
        <a:p>
          <a:r>
            <a:rPr lang="en-US" dirty="0"/>
            <a:t>Mitigation Measure 8.1</a:t>
          </a:r>
        </a:p>
      </dgm:t>
    </dgm:pt>
    <dgm:pt modelId="{1ADAE913-FD76-4B6E-B08B-73A00F972C7F}" type="parTrans" cxnId="{5A6A80EF-EE19-4769-8FD6-3E73C682BF82}">
      <dgm:prSet/>
      <dgm:spPr/>
      <dgm:t>
        <a:bodyPr/>
        <a:lstStyle/>
        <a:p>
          <a:endParaRPr lang="en-US"/>
        </a:p>
      </dgm:t>
    </dgm:pt>
    <dgm:pt modelId="{F2DEEB41-C6D1-443C-9D4E-0F5F5E0BA415}" type="sibTrans" cxnId="{5A6A80EF-EE19-4769-8FD6-3E73C682BF82}">
      <dgm:prSet/>
      <dgm:spPr/>
      <dgm:t>
        <a:bodyPr/>
        <a:lstStyle/>
        <a:p>
          <a:endParaRPr lang="en-US"/>
        </a:p>
      </dgm:t>
    </dgm:pt>
    <dgm:pt modelId="{AB261167-E37D-4679-B997-5BC5B21DAFAD}">
      <dgm:prSet/>
      <dgm:spPr/>
      <dgm:t>
        <a:bodyPr/>
        <a:lstStyle/>
        <a:p>
          <a:r>
            <a:rPr lang="en-US"/>
            <a:t>Flooding </a:t>
          </a:r>
        </a:p>
      </dgm:t>
    </dgm:pt>
    <dgm:pt modelId="{A2BC19E6-9AD6-480C-9615-4A084FA76BF4}" type="parTrans" cxnId="{5A6C7EBE-5738-4C8C-B445-BBDD456F0923}">
      <dgm:prSet/>
      <dgm:spPr/>
      <dgm:t>
        <a:bodyPr/>
        <a:lstStyle/>
        <a:p>
          <a:endParaRPr lang="en-US"/>
        </a:p>
      </dgm:t>
    </dgm:pt>
    <dgm:pt modelId="{7FD8F8B4-AB11-4C58-B233-F1C2EB3B9105}" type="sibTrans" cxnId="{5A6C7EBE-5738-4C8C-B445-BBDD456F0923}">
      <dgm:prSet/>
      <dgm:spPr/>
      <dgm:t>
        <a:bodyPr/>
        <a:lstStyle/>
        <a:p>
          <a:endParaRPr lang="en-US"/>
        </a:p>
      </dgm:t>
    </dgm:pt>
    <dgm:pt modelId="{BBB931AD-DA74-4265-A8C9-D80B0B6ECF57}">
      <dgm:prSet/>
      <dgm:spPr/>
      <dgm:t>
        <a:bodyPr/>
        <a:lstStyle/>
        <a:p>
          <a:r>
            <a:rPr lang="en-US" dirty="0"/>
            <a:t>Would the project expose people or structures to a significant risk of loss, injury or death involving flooding, including flooding as a result of the failure of a levee or dam?</a:t>
          </a:r>
        </a:p>
      </dgm:t>
    </dgm:pt>
    <dgm:pt modelId="{90957A95-3785-42BE-9887-D21A107399A8}" type="parTrans" cxnId="{25D2E579-3F88-4AE9-AB25-CCF03BEC2D75}">
      <dgm:prSet/>
      <dgm:spPr/>
      <dgm:t>
        <a:bodyPr/>
        <a:lstStyle/>
        <a:p>
          <a:endParaRPr lang="en-US"/>
        </a:p>
      </dgm:t>
    </dgm:pt>
    <dgm:pt modelId="{24ECB80E-E094-4A43-A39C-58BE657EB208}" type="sibTrans" cxnId="{25D2E579-3F88-4AE9-AB25-CCF03BEC2D75}">
      <dgm:prSet/>
      <dgm:spPr/>
      <dgm:t>
        <a:bodyPr/>
        <a:lstStyle/>
        <a:p>
          <a:endParaRPr lang="en-US"/>
        </a:p>
      </dgm:t>
    </dgm:pt>
    <dgm:pt modelId="{A35988F0-DF44-487F-AA37-453B7CBFCBFC}">
      <dgm:prSet/>
      <dgm:spPr/>
      <dgm:t>
        <a:bodyPr/>
        <a:lstStyle/>
        <a:p>
          <a:r>
            <a:rPr lang="en-US" dirty="0"/>
            <a:t>Mitigation Measure 9.1</a:t>
          </a:r>
        </a:p>
      </dgm:t>
    </dgm:pt>
    <dgm:pt modelId="{E863AAD7-FBF4-4B73-BB8E-92EEFC18382B}" type="parTrans" cxnId="{AE0269B0-E398-40B7-919D-207DB9A42FD0}">
      <dgm:prSet/>
      <dgm:spPr/>
      <dgm:t>
        <a:bodyPr/>
        <a:lstStyle/>
        <a:p>
          <a:endParaRPr lang="en-US"/>
        </a:p>
      </dgm:t>
    </dgm:pt>
    <dgm:pt modelId="{BE56D820-A40B-433B-B38F-A38B68902017}" type="sibTrans" cxnId="{AE0269B0-E398-40B7-919D-207DB9A42FD0}">
      <dgm:prSet/>
      <dgm:spPr/>
      <dgm:t>
        <a:bodyPr/>
        <a:lstStyle/>
        <a:p>
          <a:endParaRPr lang="en-US"/>
        </a:p>
      </dgm:t>
    </dgm:pt>
    <dgm:pt modelId="{6D8F963D-A172-4404-A65F-5E9ADC3CECDE}" type="pres">
      <dgm:prSet presAssocID="{4999A2FE-10D0-4B85-B825-41BBCDC761FD}" presName="linear" presStyleCnt="0">
        <dgm:presLayoutVars>
          <dgm:dir/>
          <dgm:animLvl val="lvl"/>
          <dgm:resizeHandles val="exact"/>
        </dgm:presLayoutVars>
      </dgm:prSet>
      <dgm:spPr/>
    </dgm:pt>
    <dgm:pt modelId="{43CE308E-3D84-4F9A-BF95-F929C5030836}" type="pres">
      <dgm:prSet presAssocID="{7BD4B812-62C7-4CE6-B56A-C4F670B0101B}" presName="parentLin" presStyleCnt="0"/>
      <dgm:spPr/>
    </dgm:pt>
    <dgm:pt modelId="{D63F958F-681E-405E-9B92-2D39C8C90471}" type="pres">
      <dgm:prSet presAssocID="{7BD4B812-62C7-4CE6-B56A-C4F670B0101B}" presName="parentLeftMargin" presStyleLbl="node1" presStyleIdx="0" presStyleCnt="2"/>
      <dgm:spPr/>
    </dgm:pt>
    <dgm:pt modelId="{AAAA6EE7-314B-45C8-BBB7-02BC3DE6CEDD}" type="pres">
      <dgm:prSet presAssocID="{7BD4B812-62C7-4CE6-B56A-C4F670B0101B}" presName="parentText" presStyleLbl="node1" presStyleIdx="0" presStyleCnt="2">
        <dgm:presLayoutVars>
          <dgm:chMax val="0"/>
          <dgm:bulletEnabled val="1"/>
        </dgm:presLayoutVars>
      </dgm:prSet>
      <dgm:spPr/>
    </dgm:pt>
    <dgm:pt modelId="{C6F002AA-A2EA-4039-9B74-F02FC95ACE9D}" type="pres">
      <dgm:prSet presAssocID="{7BD4B812-62C7-4CE6-B56A-C4F670B0101B}" presName="negativeSpace" presStyleCnt="0"/>
      <dgm:spPr/>
    </dgm:pt>
    <dgm:pt modelId="{E4A15F93-BE78-42C4-B0B6-C8247909321C}" type="pres">
      <dgm:prSet presAssocID="{7BD4B812-62C7-4CE6-B56A-C4F670B0101B}" presName="childText" presStyleLbl="conFgAcc1" presStyleIdx="0" presStyleCnt="2">
        <dgm:presLayoutVars>
          <dgm:bulletEnabled val="1"/>
        </dgm:presLayoutVars>
      </dgm:prSet>
      <dgm:spPr/>
    </dgm:pt>
    <dgm:pt modelId="{5EEE6EFC-6F88-4A2B-8374-7C45FBE7A840}" type="pres">
      <dgm:prSet presAssocID="{F840E59C-D642-4C59-ACDB-9A311FED0360}" presName="spaceBetweenRectangles" presStyleCnt="0"/>
      <dgm:spPr/>
    </dgm:pt>
    <dgm:pt modelId="{D87F2266-1203-41E4-9197-9B08C95E43AE}" type="pres">
      <dgm:prSet presAssocID="{AB261167-E37D-4679-B997-5BC5B21DAFAD}" presName="parentLin" presStyleCnt="0"/>
      <dgm:spPr/>
    </dgm:pt>
    <dgm:pt modelId="{3163C3F6-621A-49C5-B345-DA048E3056BB}" type="pres">
      <dgm:prSet presAssocID="{AB261167-E37D-4679-B997-5BC5B21DAFAD}" presName="parentLeftMargin" presStyleLbl="node1" presStyleIdx="0" presStyleCnt="2"/>
      <dgm:spPr/>
    </dgm:pt>
    <dgm:pt modelId="{64CC341E-1296-4C3C-92E0-F382A5F34248}" type="pres">
      <dgm:prSet presAssocID="{AB261167-E37D-4679-B997-5BC5B21DAFAD}" presName="parentText" presStyleLbl="node1" presStyleIdx="1" presStyleCnt="2">
        <dgm:presLayoutVars>
          <dgm:chMax val="0"/>
          <dgm:bulletEnabled val="1"/>
        </dgm:presLayoutVars>
      </dgm:prSet>
      <dgm:spPr/>
    </dgm:pt>
    <dgm:pt modelId="{51DFE67E-BC43-416F-8A33-C36952A61405}" type="pres">
      <dgm:prSet presAssocID="{AB261167-E37D-4679-B997-5BC5B21DAFAD}" presName="negativeSpace" presStyleCnt="0"/>
      <dgm:spPr/>
    </dgm:pt>
    <dgm:pt modelId="{51BD013F-B4BC-48EB-933A-717BA8B0F003}" type="pres">
      <dgm:prSet presAssocID="{AB261167-E37D-4679-B997-5BC5B21DAFAD}" presName="childText" presStyleLbl="conFgAcc1" presStyleIdx="1" presStyleCnt="2">
        <dgm:presLayoutVars>
          <dgm:bulletEnabled val="1"/>
        </dgm:presLayoutVars>
      </dgm:prSet>
      <dgm:spPr/>
    </dgm:pt>
  </dgm:ptLst>
  <dgm:cxnLst>
    <dgm:cxn modelId="{CEE3EA0A-5485-491D-BAD0-5B5EB2245960}" type="presOf" srcId="{55FB87B1-BE92-4944-8A80-7DA725B499EF}" destId="{E4A15F93-BE78-42C4-B0B6-C8247909321C}" srcOrd="0" destOrd="1" presId="urn:microsoft.com/office/officeart/2005/8/layout/list1"/>
    <dgm:cxn modelId="{4FFC6026-A983-4971-9B58-A19C38278EAA}" type="presOf" srcId="{BBB931AD-DA74-4265-A8C9-D80B0B6ECF57}" destId="{51BD013F-B4BC-48EB-933A-717BA8B0F003}" srcOrd="0" destOrd="0" presId="urn:microsoft.com/office/officeart/2005/8/layout/list1"/>
    <dgm:cxn modelId="{C701365E-F54A-4838-B342-27B0E0A5D6D6}" srcId="{7BD4B812-62C7-4CE6-B56A-C4F670B0101B}" destId="{50C55E83-BE7E-4C1B-8FDA-EA2CF1795846}" srcOrd="0" destOrd="0" parTransId="{121DE38D-AE9F-4DBC-A4AB-B5134EDA5D03}" sibTransId="{BC19EC11-420D-48E4-88BB-F0E674EABEDD}"/>
    <dgm:cxn modelId="{DCB17455-D58B-4732-B4B9-E9DA4ED5BE56}" type="presOf" srcId="{7BD4B812-62C7-4CE6-B56A-C4F670B0101B}" destId="{D63F958F-681E-405E-9B92-2D39C8C90471}" srcOrd="0" destOrd="0" presId="urn:microsoft.com/office/officeart/2005/8/layout/list1"/>
    <dgm:cxn modelId="{25D2E579-3F88-4AE9-AB25-CCF03BEC2D75}" srcId="{AB261167-E37D-4679-B997-5BC5B21DAFAD}" destId="{BBB931AD-DA74-4265-A8C9-D80B0B6ECF57}" srcOrd="0" destOrd="0" parTransId="{90957A95-3785-42BE-9887-D21A107399A8}" sibTransId="{24ECB80E-E094-4A43-A39C-58BE657EB208}"/>
    <dgm:cxn modelId="{F06B0A87-76AE-4ADF-B81F-1CE511AB9B89}" srcId="{4999A2FE-10D0-4B85-B825-41BBCDC761FD}" destId="{7BD4B812-62C7-4CE6-B56A-C4F670B0101B}" srcOrd="0" destOrd="0" parTransId="{74893D33-7372-4BC7-B90D-67ED24101038}" sibTransId="{F840E59C-D642-4C59-ACDB-9A311FED0360}"/>
    <dgm:cxn modelId="{E9B8048B-1862-4791-8CC9-284CF458A6A2}" type="presOf" srcId="{4999A2FE-10D0-4B85-B825-41BBCDC761FD}" destId="{6D8F963D-A172-4404-A65F-5E9ADC3CECDE}" srcOrd="0" destOrd="0" presId="urn:microsoft.com/office/officeart/2005/8/layout/list1"/>
    <dgm:cxn modelId="{0E85E198-4498-4895-9A6F-D7E21669EBF2}" type="presOf" srcId="{50C55E83-BE7E-4C1B-8FDA-EA2CF1795846}" destId="{E4A15F93-BE78-42C4-B0B6-C8247909321C}" srcOrd="0" destOrd="0" presId="urn:microsoft.com/office/officeart/2005/8/layout/list1"/>
    <dgm:cxn modelId="{416DACA8-7F92-4620-A671-F0E1B3309952}" type="presOf" srcId="{A35988F0-DF44-487F-AA37-453B7CBFCBFC}" destId="{51BD013F-B4BC-48EB-933A-717BA8B0F003}" srcOrd="0" destOrd="1" presId="urn:microsoft.com/office/officeart/2005/8/layout/list1"/>
    <dgm:cxn modelId="{5DA70BAC-1ED9-4E15-947E-64639A00F2FF}" type="presOf" srcId="{7BD4B812-62C7-4CE6-B56A-C4F670B0101B}" destId="{AAAA6EE7-314B-45C8-BBB7-02BC3DE6CEDD}" srcOrd="1" destOrd="0" presId="urn:microsoft.com/office/officeart/2005/8/layout/list1"/>
    <dgm:cxn modelId="{AE0269B0-E398-40B7-919D-207DB9A42FD0}" srcId="{BBB931AD-DA74-4265-A8C9-D80B0B6ECF57}" destId="{A35988F0-DF44-487F-AA37-453B7CBFCBFC}" srcOrd="0" destOrd="0" parTransId="{E863AAD7-FBF4-4B73-BB8E-92EEFC18382B}" sibTransId="{BE56D820-A40B-433B-B38F-A38B68902017}"/>
    <dgm:cxn modelId="{919C22BE-E4E8-4203-86FD-F2B8BCE6DFB5}" type="presOf" srcId="{AB261167-E37D-4679-B997-5BC5B21DAFAD}" destId="{64CC341E-1296-4C3C-92E0-F382A5F34248}" srcOrd="1" destOrd="0" presId="urn:microsoft.com/office/officeart/2005/8/layout/list1"/>
    <dgm:cxn modelId="{5A6C7EBE-5738-4C8C-B445-BBDD456F0923}" srcId="{4999A2FE-10D0-4B85-B825-41BBCDC761FD}" destId="{AB261167-E37D-4679-B997-5BC5B21DAFAD}" srcOrd="1" destOrd="0" parTransId="{A2BC19E6-9AD6-480C-9615-4A084FA76BF4}" sibTransId="{7FD8F8B4-AB11-4C58-B233-F1C2EB3B9105}"/>
    <dgm:cxn modelId="{863BDDE5-228B-49E0-90F9-6AC8EF689E3A}" type="presOf" srcId="{AB261167-E37D-4679-B997-5BC5B21DAFAD}" destId="{3163C3F6-621A-49C5-B345-DA048E3056BB}" srcOrd="0" destOrd="0" presId="urn:microsoft.com/office/officeart/2005/8/layout/list1"/>
    <dgm:cxn modelId="{5A6A80EF-EE19-4769-8FD6-3E73C682BF82}" srcId="{50C55E83-BE7E-4C1B-8FDA-EA2CF1795846}" destId="{55FB87B1-BE92-4944-8A80-7DA725B499EF}" srcOrd="0" destOrd="0" parTransId="{1ADAE913-FD76-4B6E-B08B-73A00F972C7F}" sibTransId="{F2DEEB41-C6D1-443C-9D4E-0F5F5E0BA415}"/>
    <dgm:cxn modelId="{684133A8-46EE-46C2-9D90-084220C32CF1}" type="presParOf" srcId="{6D8F963D-A172-4404-A65F-5E9ADC3CECDE}" destId="{43CE308E-3D84-4F9A-BF95-F929C5030836}" srcOrd="0" destOrd="0" presId="urn:microsoft.com/office/officeart/2005/8/layout/list1"/>
    <dgm:cxn modelId="{90CCEF91-E6E8-45C9-905C-637A972513D5}" type="presParOf" srcId="{43CE308E-3D84-4F9A-BF95-F929C5030836}" destId="{D63F958F-681E-405E-9B92-2D39C8C90471}" srcOrd="0" destOrd="0" presId="urn:microsoft.com/office/officeart/2005/8/layout/list1"/>
    <dgm:cxn modelId="{CDC9F61C-399C-4E58-9A77-CE37E6A0EC47}" type="presParOf" srcId="{43CE308E-3D84-4F9A-BF95-F929C5030836}" destId="{AAAA6EE7-314B-45C8-BBB7-02BC3DE6CEDD}" srcOrd="1" destOrd="0" presId="urn:microsoft.com/office/officeart/2005/8/layout/list1"/>
    <dgm:cxn modelId="{1252CEAA-B89C-49AD-AF15-278CD4FF1883}" type="presParOf" srcId="{6D8F963D-A172-4404-A65F-5E9ADC3CECDE}" destId="{C6F002AA-A2EA-4039-9B74-F02FC95ACE9D}" srcOrd="1" destOrd="0" presId="urn:microsoft.com/office/officeart/2005/8/layout/list1"/>
    <dgm:cxn modelId="{8ED76374-D505-4C72-8D23-C7D69C0E3482}" type="presParOf" srcId="{6D8F963D-A172-4404-A65F-5E9ADC3CECDE}" destId="{E4A15F93-BE78-42C4-B0B6-C8247909321C}" srcOrd="2" destOrd="0" presId="urn:microsoft.com/office/officeart/2005/8/layout/list1"/>
    <dgm:cxn modelId="{B14B5333-0254-40A6-B5A1-6C7BD729D66E}" type="presParOf" srcId="{6D8F963D-A172-4404-A65F-5E9ADC3CECDE}" destId="{5EEE6EFC-6F88-4A2B-8374-7C45FBE7A840}" srcOrd="3" destOrd="0" presId="urn:microsoft.com/office/officeart/2005/8/layout/list1"/>
    <dgm:cxn modelId="{5E72A3C0-6305-4C29-B350-9C2FCD4898C6}" type="presParOf" srcId="{6D8F963D-A172-4404-A65F-5E9ADC3CECDE}" destId="{D87F2266-1203-41E4-9197-9B08C95E43AE}" srcOrd="4" destOrd="0" presId="urn:microsoft.com/office/officeart/2005/8/layout/list1"/>
    <dgm:cxn modelId="{27395263-DCEF-400F-8629-75D143B1895C}" type="presParOf" srcId="{D87F2266-1203-41E4-9197-9B08C95E43AE}" destId="{3163C3F6-621A-49C5-B345-DA048E3056BB}" srcOrd="0" destOrd="0" presId="urn:microsoft.com/office/officeart/2005/8/layout/list1"/>
    <dgm:cxn modelId="{11B28F38-BFBC-4797-AD51-946AB4329443}" type="presParOf" srcId="{D87F2266-1203-41E4-9197-9B08C95E43AE}" destId="{64CC341E-1296-4C3C-92E0-F382A5F34248}" srcOrd="1" destOrd="0" presId="urn:microsoft.com/office/officeart/2005/8/layout/list1"/>
    <dgm:cxn modelId="{0FFF5636-E3D7-400F-B102-C48762AA7259}" type="presParOf" srcId="{6D8F963D-A172-4404-A65F-5E9ADC3CECDE}" destId="{51DFE67E-BC43-416F-8A33-C36952A61405}" srcOrd="5" destOrd="0" presId="urn:microsoft.com/office/officeart/2005/8/layout/list1"/>
    <dgm:cxn modelId="{0B0AA72E-8990-439F-A8C1-BFE0C96B4213}" type="presParOf" srcId="{6D8F963D-A172-4404-A65F-5E9ADC3CECDE}" destId="{51BD013F-B4BC-48EB-933A-717BA8B0F00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D8BE30-6C36-447A-83F2-04121A8AEE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EBB2C7-1871-41E4-BD56-5FEE30C56FB0}">
      <dgm:prSet/>
      <dgm:spPr/>
      <dgm:t>
        <a:bodyPr/>
        <a:lstStyle/>
        <a:p>
          <a:r>
            <a:rPr lang="en-US"/>
            <a:t>Cause a substantial adverse change in the significance of a historical resource as defined in Section 15064.5?</a:t>
          </a:r>
        </a:p>
      </dgm:t>
    </dgm:pt>
    <dgm:pt modelId="{F9266AAB-DE28-4903-8A7C-E78EE4092E04}" type="parTrans" cxnId="{CC1F444A-6DF0-4A14-AA8E-E31529EF93D7}">
      <dgm:prSet/>
      <dgm:spPr/>
      <dgm:t>
        <a:bodyPr/>
        <a:lstStyle/>
        <a:p>
          <a:endParaRPr lang="en-US"/>
        </a:p>
      </dgm:t>
    </dgm:pt>
    <dgm:pt modelId="{ABB09E39-CF05-435C-A246-84B97074D4B5}" type="sibTrans" cxnId="{CC1F444A-6DF0-4A14-AA8E-E31529EF93D7}">
      <dgm:prSet/>
      <dgm:spPr/>
      <dgm:t>
        <a:bodyPr/>
        <a:lstStyle/>
        <a:p>
          <a:endParaRPr lang="en-US"/>
        </a:p>
      </dgm:t>
    </dgm:pt>
    <dgm:pt modelId="{D129A64F-7C4E-4D3D-9829-BACF71CE34FA}">
      <dgm:prSet/>
      <dgm:spPr/>
      <dgm:t>
        <a:bodyPr/>
        <a:lstStyle/>
        <a:p>
          <a:r>
            <a:rPr lang="en-US"/>
            <a:t>Mitigation Measures 5.1, 5.2, and 5.3</a:t>
          </a:r>
        </a:p>
      </dgm:t>
    </dgm:pt>
    <dgm:pt modelId="{E906D81B-A8B1-400C-93FD-96CFBE9636CF}" type="parTrans" cxnId="{183730E2-E466-4427-8E63-5CE880CE9CD4}">
      <dgm:prSet/>
      <dgm:spPr/>
      <dgm:t>
        <a:bodyPr/>
        <a:lstStyle/>
        <a:p>
          <a:endParaRPr lang="en-US"/>
        </a:p>
      </dgm:t>
    </dgm:pt>
    <dgm:pt modelId="{CA0355D6-6CAB-43DF-B15D-53A4D2FF0103}" type="sibTrans" cxnId="{183730E2-E466-4427-8E63-5CE880CE9CD4}">
      <dgm:prSet/>
      <dgm:spPr/>
      <dgm:t>
        <a:bodyPr/>
        <a:lstStyle/>
        <a:p>
          <a:endParaRPr lang="en-US"/>
        </a:p>
      </dgm:t>
    </dgm:pt>
    <dgm:pt modelId="{6DEDD325-C74D-4A94-9CCD-B06D77443E72}">
      <dgm:prSet/>
      <dgm:spPr/>
      <dgm:t>
        <a:bodyPr/>
        <a:lstStyle/>
        <a:p>
          <a:r>
            <a:rPr lang="en-US"/>
            <a:t>Cause a substantial adverse change in the significance of an archaeological resource pursuant to Section 15064.5? </a:t>
          </a:r>
        </a:p>
      </dgm:t>
    </dgm:pt>
    <dgm:pt modelId="{F653475B-C2E4-47EB-8AD2-7B048454CB14}" type="parTrans" cxnId="{F1901FB0-2AFB-4777-BE79-75747DE7D8C6}">
      <dgm:prSet/>
      <dgm:spPr/>
      <dgm:t>
        <a:bodyPr/>
        <a:lstStyle/>
        <a:p>
          <a:endParaRPr lang="en-US"/>
        </a:p>
      </dgm:t>
    </dgm:pt>
    <dgm:pt modelId="{8C5E739C-0683-434A-B6EF-8DF521C51F54}" type="sibTrans" cxnId="{F1901FB0-2AFB-4777-BE79-75747DE7D8C6}">
      <dgm:prSet/>
      <dgm:spPr/>
      <dgm:t>
        <a:bodyPr/>
        <a:lstStyle/>
        <a:p>
          <a:endParaRPr lang="en-US"/>
        </a:p>
      </dgm:t>
    </dgm:pt>
    <dgm:pt modelId="{AC31447E-8BD4-4284-B838-04F4405EF4D9}">
      <dgm:prSet/>
      <dgm:spPr/>
      <dgm:t>
        <a:bodyPr/>
        <a:lstStyle/>
        <a:p>
          <a:r>
            <a:rPr lang="en-US" dirty="0"/>
            <a:t>Mitigation Measures 5.1, 5.2, and 5.3</a:t>
          </a:r>
        </a:p>
      </dgm:t>
    </dgm:pt>
    <dgm:pt modelId="{3FDD1861-053C-4690-8A55-7BA3987A4339}" type="parTrans" cxnId="{69D4E14D-5638-4110-94DC-521087EB764F}">
      <dgm:prSet/>
      <dgm:spPr/>
      <dgm:t>
        <a:bodyPr/>
        <a:lstStyle/>
        <a:p>
          <a:endParaRPr lang="en-US"/>
        </a:p>
      </dgm:t>
    </dgm:pt>
    <dgm:pt modelId="{4CC5F44A-D790-46E2-8FF2-3C8E7DD16046}" type="sibTrans" cxnId="{69D4E14D-5638-4110-94DC-521087EB764F}">
      <dgm:prSet/>
      <dgm:spPr/>
      <dgm:t>
        <a:bodyPr/>
        <a:lstStyle/>
        <a:p>
          <a:endParaRPr lang="en-US"/>
        </a:p>
      </dgm:t>
    </dgm:pt>
    <dgm:pt modelId="{B5CD20B7-900E-45D4-9DCC-C1D494C695BF}">
      <dgm:prSet/>
      <dgm:spPr/>
      <dgm:t>
        <a:bodyPr/>
        <a:lstStyle/>
        <a:p>
          <a:r>
            <a:rPr lang="en-US" dirty="0"/>
            <a:t>Directly or indirectly destroy a unique paleontological resource or site or unique geological feature?</a:t>
          </a:r>
        </a:p>
      </dgm:t>
    </dgm:pt>
    <dgm:pt modelId="{2CA62925-9038-45D1-B638-B28B8C636644}" type="parTrans" cxnId="{9EFCC269-9859-40B5-B2CB-1625E374F786}">
      <dgm:prSet/>
      <dgm:spPr/>
      <dgm:t>
        <a:bodyPr/>
        <a:lstStyle/>
        <a:p>
          <a:endParaRPr lang="en-US"/>
        </a:p>
      </dgm:t>
    </dgm:pt>
    <dgm:pt modelId="{3776ABF9-69D2-44C8-AD9E-E9DC1A0DE348}" type="sibTrans" cxnId="{9EFCC269-9859-40B5-B2CB-1625E374F786}">
      <dgm:prSet/>
      <dgm:spPr/>
      <dgm:t>
        <a:bodyPr/>
        <a:lstStyle/>
        <a:p>
          <a:endParaRPr lang="en-US"/>
        </a:p>
      </dgm:t>
    </dgm:pt>
    <dgm:pt modelId="{2631BBD9-CEC1-4F1E-9908-31259743DB24}">
      <dgm:prSet/>
      <dgm:spPr/>
      <dgm:t>
        <a:bodyPr/>
        <a:lstStyle/>
        <a:p>
          <a:r>
            <a:rPr lang="en-US"/>
            <a:t>Mitigation Measures 5.1, 5.2, and 5.3</a:t>
          </a:r>
        </a:p>
      </dgm:t>
    </dgm:pt>
    <dgm:pt modelId="{E38A6591-1C6A-4E13-8244-634509D6EFDD}" type="parTrans" cxnId="{E48A2E2D-55F8-4D2A-BEB5-835CBA59F31B}">
      <dgm:prSet/>
      <dgm:spPr/>
      <dgm:t>
        <a:bodyPr/>
        <a:lstStyle/>
        <a:p>
          <a:endParaRPr lang="en-US"/>
        </a:p>
      </dgm:t>
    </dgm:pt>
    <dgm:pt modelId="{5EFA82DA-AFBC-4C12-BC87-496DF8308AA9}" type="sibTrans" cxnId="{E48A2E2D-55F8-4D2A-BEB5-835CBA59F31B}">
      <dgm:prSet/>
      <dgm:spPr/>
      <dgm:t>
        <a:bodyPr/>
        <a:lstStyle/>
        <a:p>
          <a:endParaRPr lang="en-US"/>
        </a:p>
      </dgm:t>
    </dgm:pt>
    <dgm:pt modelId="{0ADB07D4-0FF2-46E6-96DB-AC0824B82999}">
      <dgm:prSet/>
      <dgm:spPr/>
      <dgm:t>
        <a:bodyPr/>
        <a:lstStyle/>
        <a:p>
          <a:r>
            <a:rPr lang="en-US" dirty="0"/>
            <a:t>Disturb any human remains, including those interred outside of formal cemeteries? </a:t>
          </a:r>
        </a:p>
      </dgm:t>
    </dgm:pt>
    <dgm:pt modelId="{8CB4F54A-7BB5-4EA9-9318-DAA7F9D0F483}" type="parTrans" cxnId="{C1579435-2F36-493E-BFBB-2FE53A6F93E8}">
      <dgm:prSet/>
      <dgm:spPr/>
      <dgm:t>
        <a:bodyPr/>
        <a:lstStyle/>
        <a:p>
          <a:endParaRPr lang="en-US"/>
        </a:p>
      </dgm:t>
    </dgm:pt>
    <dgm:pt modelId="{71011111-13FC-45F7-8E81-F2E0B7A83B72}" type="sibTrans" cxnId="{C1579435-2F36-493E-BFBB-2FE53A6F93E8}">
      <dgm:prSet/>
      <dgm:spPr/>
      <dgm:t>
        <a:bodyPr/>
        <a:lstStyle/>
        <a:p>
          <a:endParaRPr lang="en-US"/>
        </a:p>
      </dgm:t>
    </dgm:pt>
    <dgm:pt modelId="{8DC8EBDD-EE62-4552-9009-5B1FFF397C1E}">
      <dgm:prSet/>
      <dgm:spPr/>
      <dgm:t>
        <a:bodyPr/>
        <a:lstStyle/>
        <a:p>
          <a:r>
            <a:rPr lang="en-US"/>
            <a:t>Mitigation Measures 5.1, 5.2, and 5.3</a:t>
          </a:r>
        </a:p>
      </dgm:t>
    </dgm:pt>
    <dgm:pt modelId="{16019211-EFA1-4D04-AB15-74D6B2F7E753}" type="parTrans" cxnId="{F1EFAB04-69EC-40BC-BA8D-6052DBB3F482}">
      <dgm:prSet/>
      <dgm:spPr/>
      <dgm:t>
        <a:bodyPr/>
        <a:lstStyle/>
        <a:p>
          <a:endParaRPr lang="en-US"/>
        </a:p>
      </dgm:t>
    </dgm:pt>
    <dgm:pt modelId="{D80376F5-4050-4325-984D-F618B38F2241}" type="sibTrans" cxnId="{F1EFAB04-69EC-40BC-BA8D-6052DBB3F482}">
      <dgm:prSet/>
      <dgm:spPr/>
      <dgm:t>
        <a:bodyPr/>
        <a:lstStyle/>
        <a:p>
          <a:endParaRPr lang="en-US"/>
        </a:p>
      </dgm:t>
    </dgm:pt>
    <dgm:pt modelId="{C07E5C3F-66A0-42C1-9D9E-E0560D448A8D}">
      <dgm:prSet/>
      <dgm:spPr/>
      <dgm:t>
        <a:bodyPr/>
        <a:lstStyle/>
        <a:p>
          <a:r>
            <a:rPr lang="en-US"/>
            <a:t>Would the project cause a substantial adverse change in the significance of a tribal cultural resource as defined in Public Resources Code Section 21074?</a:t>
          </a:r>
        </a:p>
      </dgm:t>
    </dgm:pt>
    <dgm:pt modelId="{44FEC15F-C399-4713-B4A4-C45DC96D0CAB}" type="parTrans" cxnId="{F3096460-4744-459F-9083-E46B5564530F}">
      <dgm:prSet/>
      <dgm:spPr/>
      <dgm:t>
        <a:bodyPr/>
        <a:lstStyle/>
        <a:p>
          <a:endParaRPr lang="en-US"/>
        </a:p>
      </dgm:t>
    </dgm:pt>
    <dgm:pt modelId="{2E3015ED-4152-429A-8895-4706F3ABC2F2}" type="sibTrans" cxnId="{F3096460-4744-459F-9083-E46B5564530F}">
      <dgm:prSet/>
      <dgm:spPr/>
      <dgm:t>
        <a:bodyPr/>
        <a:lstStyle/>
        <a:p>
          <a:endParaRPr lang="en-US"/>
        </a:p>
      </dgm:t>
    </dgm:pt>
    <dgm:pt modelId="{302E52DD-4FB7-46AF-AC8C-1E04E8F6049D}">
      <dgm:prSet/>
      <dgm:spPr/>
      <dgm:t>
        <a:bodyPr/>
        <a:lstStyle/>
        <a:p>
          <a:r>
            <a:rPr lang="en-US" dirty="0"/>
            <a:t>Mitigation Measures 5.1, 5.2, and 5.3</a:t>
          </a:r>
        </a:p>
      </dgm:t>
    </dgm:pt>
    <dgm:pt modelId="{FF8A3433-475F-439B-89AC-E5B39FC99088}" type="parTrans" cxnId="{B01F988E-7508-4C1D-870E-6041C674E35A}">
      <dgm:prSet/>
      <dgm:spPr/>
      <dgm:t>
        <a:bodyPr/>
        <a:lstStyle/>
        <a:p>
          <a:endParaRPr lang="en-US"/>
        </a:p>
      </dgm:t>
    </dgm:pt>
    <dgm:pt modelId="{94D0097E-D3F4-402A-AF08-B5E1250C9C92}" type="sibTrans" cxnId="{B01F988E-7508-4C1D-870E-6041C674E35A}">
      <dgm:prSet/>
      <dgm:spPr/>
      <dgm:t>
        <a:bodyPr/>
        <a:lstStyle/>
        <a:p>
          <a:endParaRPr lang="en-US"/>
        </a:p>
      </dgm:t>
    </dgm:pt>
    <dgm:pt modelId="{17FED569-9228-4907-B21E-013E716FC411}" type="pres">
      <dgm:prSet presAssocID="{4ED8BE30-6C36-447A-83F2-04121A8AEE8D}" presName="linear" presStyleCnt="0">
        <dgm:presLayoutVars>
          <dgm:animLvl val="lvl"/>
          <dgm:resizeHandles val="exact"/>
        </dgm:presLayoutVars>
      </dgm:prSet>
      <dgm:spPr/>
    </dgm:pt>
    <dgm:pt modelId="{487970C3-5504-46F2-85CD-58F3A3D37435}" type="pres">
      <dgm:prSet presAssocID="{9CEBB2C7-1871-41E4-BD56-5FEE30C56FB0}" presName="parentText" presStyleLbl="node1" presStyleIdx="0" presStyleCnt="5">
        <dgm:presLayoutVars>
          <dgm:chMax val="0"/>
          <dgm:bulletEnabled val="1"/>
        </dgm:presLayoutVars>
      </dgm:prSet>
      <dgm:spPr/>
    </dgm:pt>
    <dgm:pt modelId="{E08B9F7D-3AD1-4B39-9749-CA77912E1DFF}" type="pres">
      <dgm:prSet presAssocID="{9CEBB2C7-1871-41E4-BD56-5FEE30C56FB0}" presName="childText" presStyleLbl="revTx" presStyleIdx="0" presStyleCnt="5">
        <dgm:presLayoutVars>
          <dgm:bulletEnabled val="1"/>
        </dgm:presLayoutVars>
      </dgm:prSet>
      <dgm:spPr/>
    </dgm:pt>
    <dgm:pt modelId="{C978A171-9BF6-40A4-9D72-9EEDC8C50B2D}" type="pres">
      <dgm:prSet presAssocID="{6DEDD325-C74D-4A94-9CCD-B06D77443E72}" presName="parentText" presStyleLbl="node1" presStyleIdx="1" presStyleCnt="5">
        <dgm:presLayoutVars>
          <dgm:chMax val="0"/>
          <dgm:bulletEnabled val="1"/>
        </dgm:presLayoutVars>
      </dgm:prSet>
      <dgm:spPr/>
    </dgm:pt>
    <dgm:pt modelId="{210B4E67-BC6D-4F35-9D6A-67124B2B0068}" type="pres">
      <dgm:prSet presAssocID="{6DEDD325-C74D-4A94-9CCD-B06D77443E72}" presName="childText" presStyleLbl="revTx" presStyleIdx="1" presStyleCnt="5">
        <dgm:presLayoutVars>
          <dgm:bulletEnabled val="1"/>
        </dgm:presLayoutVars>
      </dgm:prSet>
      <dgm:spPr/>
    </dgm:pt>
    <dgm:pt modelId="{B7A8351D-00F6-49B7-B72F-EFC2484BEAD7}" type="pres">
      <dgm:prSet presAssocID="{B5CD20B7-900E-45D4-9DCC-C1D494C695BF}" presName="parentText" presStyleLbl="node1" presStyleIdx="2" presStyleCnt="5">
        <dgm:presLayoutVars>
          <dgm:chMax val="0"/>
          <dgm:bulletEnabled val="1"/>
        </dgm:presLayoutVars>
      </dgm:prSet>
      <dgm:spPr/>
    </dgm:pt>
    <dgm:pt modelId="{DC88149A-433D-41FD-9551-F171E3F93FFC}" type="pres">
      <dgm:prSet presAssocID="{B5CD20B7-900E-45D4-9DCC-C1D494C695BF}" presName="childText" presStyleLbl="revTx" presStyleIdx="2" presStyleCnt="5">
        <dgm:presLayoutVars>
          <dgm:bulletEnabled val="1"/>
        </dgm:presLayoutVars>
      </dgm:prSet>
      <dgm:spPr/>
    </dgm:pt>
    <dgm:pt modelId="{56CF0CFE-2D56-4D27-B982-D433FF347BAA}" type="pres">
      <dgm:prSet presAssocID="{0ADB07D4-0FF2-46E6-96DB-AC0824B82999}" presName="parentText" presStyleLbl="node1" presStyleIdx="3" presStyleCnt="5">
        <dgm:presLayoutVars>
          <dgm:chMax val="0"/>
          <dgm:bulletEnabled val="1"/>
        </dgm:presLayoutVars>
      </dgm:prSet>
      <dgm:spPr/>
    </dgm:pt>
    <dgm:pt modelId="{4A0300F1-B6FE-4D50-AC86-2121803A7435}" type="pres">
      <dgm:prSet presAssocID="{0ADB07D4-0FF2-46E6-96DB-AC0824B82999}" presName="childText" presStyleLbl="revTx" presStyleIdx="3" presStyleCnt="5">
        <dgm:presLayoutVars>
          <dgm:bulletEnabled val="1"/>
        </dgm:presLayoutVars>
      </dgm:prSet>
      <dgm:spPr/>
    </dgm:pt>
    <dgm:pt modelId="{469C00BD-2E21-4EFD-AAEE-E285D454A3BE}" type="pres">
      <dgm:prSet presAssocID="{C07E5C3F-66A0-42C1-9D9E-E0560D448A8D}" presName="parentText" presStyleLbl="node1" presStyleIdx="4" presStyleCnt="5">
        <dgm:presLayoutVars>
          <dgm:chMax val="0"/>
          <dgm:bulletEnabled val="1"/>
        </dgm:presLayoutVars>
      </dgm:prSet>
      <dgm:spPr/>
    </dgm:pt>
    <dgm:pt modelId="{92EB9FEA-D64E-40B0-96C8-B4AF938899DF}" type="pres">
      <dgm:prSet presAssocID="{C07E5C3F-66A0-42C1-9D9E-E0560D448A8D}" presName="childText" presStyleLbl="revTx" presStyleIdx="4" presStyleCnt="5">
        <dgm:presLayoutVars>
          <dgm:bulletEnabled val="1"/>
        </dgm:presLayoutVars>
      </dgm:prSet>
      <dgm:spPr/>
    </dgm:pt>
  </dgm:ptLst>
  <dgm:cxnLst>
    <dgm:cxn modelId="{F1EFAB04-69EC-40BC-BA8D-6052DBB3F482}" srcId="{0ADB07D4-0FF2-46E6-96DB-AC0824B82999}" destId="{8DC8EBDD-EE62-4552-9009-5B1FFF397C1E}" srcOrd="0" destOrd="0" parTransId="{16019211-EFA1-4D04-AB15-74D6B2F7E753}" sibTransId="{D80376F5-4050-4325-984D-F618B38F2241}"/>
    <dgm:cxn modelId="{37EEB214-4E8E-4B6A-AD75-10A7D58C3662}" type="presOf" srcId="{4ED8BE30-6C36-447A-83F2-04121A8AEE8D}" destId="{17FED569-9228-4907-B21E-013E716FC411}" srcOrd="0" destOrd="0" presId="urn:microsoft.com/office/officeart/2005/8/layout/vList2"/>
    <dgm:cxn modelId="{E48A2E2D-55F8-4D2A-BEB5-835CBA59F31B}" srcId="{B5CD20B7-900E-45D4-9DCC-C1D494C695BF}" destId="{2631BBD9-CEC1-4F1E-9908-31259743DB24}" srcOrd="0" destOrd="0" parTransId="{E38A6591-1C6A-4E13-8244-634509D6EFDD}" sibTransId="{5EFA82DA-AFBC-4C12-BC87-496DF8308AA9}"/>
    <dgm:cxn modelId="{AAB4772E-7DFF-4E2A-924D-D5D0E5E1ADC5}" type="presOf" srcId="{C07E5C3F-66A0-42C1-9D9E-E0560D448A8D}" destId="{469C00BD-2E21-4EFD-AAEE-E285D454A3BE}" srcOrd="0" destOrd="0" presId="urn:microsoft.com/office/officeart/2005/8/layout/vList2"/>
    <dgm:cxn modelId="{C1579435-2F36-493E-BFBB-2FE53A6F93E8}" srcId="{4ED8BE30-6C36-447A-83F2-04121A8AEE8D}" destId="{0ADB07D4-0FF2-46E6-96DB-AC0824B82999}" srcOrd="3" destOrd="0" parTransId="{8CB4F54A-7BB5-4EA9-9318-DAA7F9D0F483}" sibTransId="{71011111-13FC-45F7-8E81-F2E0B7A83B72}"/>
    <dgm:cxn modelId="{9D12F85B-DB86-48A3-BB17-321F53A31DA0}" type="presOf" srcId="{AC31447E-8BD4-4284-B838-04F4405EF4D9}" destId="{210B4E67-BC6D-4F35-9D6A-67124B2B0068}" srcOrd="0" destOrd="0" presId="urn:microsoft.com/office/officeart/2005/8/layout/vList2"/>
    <dgm:cxn modelId="{F3096460-4744-459F-9083-E46B5564530F}" srcId="{4ED8BE30-6C36-447A-83F2-04121A8AEE8D}" destId="{C07E5C3F-66A0-42C1-9D9E-E0560D448A8D}" srcOrd="4" destOrd="0" parTransId="{44FEC15F-C399-4713-B4A4-C45DC96D0CAB}" sibTransId="{2E3015ED-4152-429A-8895-4706F3ABC2F2}"/>
    <dgm:cxn modelId="{34738D46-6848-4C8F-B4CD-3589D0031F50}" type="presOf" srcId="{302E52DD-4FB7-46AF-AC8C-1E04E8F6049D}" destId="{92EB9FEA-D64E-40B0-96C8-B4AF938899DF}" srcOrd="0" destOrd="0" presId="urn:microsoft.com/office/officeart/2005/8/layout/vList2"/>
    <dgm:cxn modelId="{9EFCC269-9859-40B5-B2CB-1625E374F786}" srcId="{4ED8BE30-6C36-447A-83F2-04121A8AEE8D}" destId="{B5CD20B7-900E-45D4-9DCC-C1D494C695BF}" srcOrd="2" destOrd="0" parTransId="{2CA62925-9038-45D1-B638-B28B8C636644}" sibTransId="{3776ABF9-69D2-44C8-AD9E-E9DC1A0DE348}"/>
    <dgm:cxn modelId="{CC1F444A-6DF0-4A14-AA8E-E31529EF93D7}" srcId="{4ED8BE30-6C36-447A-83F2-04121A8AEE8D}" destId="{9CEBB2C7-1871-41E4-BD56-5FEE30C56FB0}" srcOrd="0" destOrd="0" parTransId="{F9266AAB-DE28-4903-8A7C-E78EE4092E04}" sibTransId="{ABB09E39-CF05-435C-A246-84B97074D4B5}"/>
    <dgm:cxn modelId="{BD60316C-954F-444E-A24D-7FA2AA75ACEC}" type="presOf" srcId="{8DC8EBDD-EE62-4552-9009-5B1FFF397C1E}" destId="{4A0300F1-B6FE-4D50-AC86-2121803A7435}" srcOrd="0" destOrd="0" presId="urn:microsoft.com/office/officeart/2005/8/layout/vList2"/>
    <dgm:cxn modelId="{69D4E14D-5638-4110-94DC-521087EB764F}" srcId="{6DEDD325-C74D-4A94-9CCD-B06D77443E72}" destId="{AC31447E-8BD4-4284-B838-04F4405EF4D9}" srcOrd="0" destOrd="0" parTransId="{3FDD1861-053C-4690-8A55-7BA3987A4339}" sibTransId="{4CC5F44A-D790-46E2-8FF2-3C8E7DD16046}"/>
    <dgm:cxn modelId="{F0B1504F-11BB-4A59-A447-FF7F28D9634A}" type="presOf" srcId="{D129A64F-7C4E-4D3D-9829-BACF71CE34FA}" destId="{E08B9F7D-3AD1-4B39-9749-CA77912E1DFF}" srcOrd="0" destOrd="0" presId="urn:microsoft.com/office/officeart/2005/8/layout/vList2"/>
    <dgm:cxn modelId="{EF0B6458-5E02-4021-88CD-C6B368275B03}" type="presOf" srcId="{2631BBD9-CEC1-4F1E-9908-31259743DB24}" destId="{DC88149A-433D-41FD-9551-F171E3F93FFC}" srcOrd="0" destOrd="0" presId="urn:microsoft.com/office/officeart/2005/8/layout/vList2"/>
    <dgm:cxn modelId="{9E4C9287-68A5-4732-A888-0E875F3F4625}" type="presOf" srcId="{B5CD20B7-900E-45D4-9DCC-C1D494C695BF}" destId="{B7A8351D-00F6-49B7-B72F-EFC2484BEAD7}" srcOrd="0" destOrd="0" presId="urn:microsoft.com/office/officeart/2005/8/layout/vList2"/>
    <dgm:cxn modelId="{18EC248E-1239-4871-9F6B-482294449448}" type="presOf" srcId="{6DEDD325-C74D-4A94-9CCD-B06D77443E72}" destId="{C978A171-9BF6-40A4-9D72-9EEDC8C50B2D}" srcOrd="0" destOrd="0" presId="urn:microsoft.com/office/officeart/2005/8/layout/vList2"/>
    <dgm:cxn modelId="{B01F988E-7508-4C1D-870E-6041C674E35A}" srcId="{C07E5C3F-66A0-42C1-9D9E-E0560D448A8D}" destId="{302E52DD-4FB7-46AF-AC8C-1E04E8F6049D}" srcOrd="0" destOrd="0" parTransId="{FF8A3433-475F-439B-89AC-E5B39FC99088}" sibTransId="{94D0097E-D3F4-402A-AF08-B5E1250C9C92}"/>
    <dgm:cxn modelId="{A2559BA5-5C61-44F3-9C36-97D61A164B70}" type="presOf" srcId="{9CEBB2C7-1871-41E4-BD56-5FEE30C56FB0}" destId="{487970C3-5504-46F2-85CD-58F3A3D37435}" srcOrd="0" destOrd="0" presId="urn:microsoft.com/office/officeart/2005/8/layout/vList2"/>
    <dgm:cxn modelId="{F1901FB0-2AFB-4777-BE79-75747DE7D8C6}" srcId="{4ED8BE30-6C36-447A-83F2-04121A8AEE8D}" destId="{6DEDD325-C74D-4A94-9CCD-B06D77443E72}" srcOrd="1" destOrd="0" parTransId="{F653475B-C2E4-47EB-8AD2-7B048454CB14}" sibTransId="{8C5E739C-0683-434A-B6EF-8DF521C51F54}"/>
    <dgm:cxn modelId="{FD84F1C8-3DE3-49D0-9843-03F602C4D51D}" type="presOf" srcId="{0ADB07D4-0FF2-46E6-96DB-AC0824B82999}" destId="{56CF0CFE-2D56-4D27-B982-D433FF347BAA}" srcOrd="0" destOrd="0" presId="urn:microsoft.com/office/officeart/2005/8/layout/vList2"/>
    <dgm:cxn modelId="{183730E2-E466-4427-8E63-5CE880CE9CD4}" srcId="{9CEBB2C7-1871-41E4-BD56-5FEE30C56FB0}" destId="{D129A64F-7C4E-4D3D-9829-BACF71CE34FA}" srcOrd="0" destOrd="0" parTransId="{E906D81B-A8B1-400C-93FD-96CFBE9636CF}" sibTransId="{CA0355D6-6CAB-43DF-B15D-53A4D2FF0103}"/>
    <dgm:cxn modelId="{0A4EBF6F-57B7-4511-954E-654465C54D74}" type="presParOf" srcId="{17FED569-9228-4907-B21E-013E716FC411}" destId="{487970C3-5504-46F2-85CD-58F3A3D37435}" srcOrd="0" destOrd="0" presId="urn:microsoft.com/office/officeart/2005/8/layout/vList2"/>
    <dgm:cxn modelId="{5194FA20-1A87-4CC5-AC94-629400F539F8}" type="presParOf" srcId="{17FED569-9228-4907-B21E-013E716FC411}" destId="{E08B9F7D-3AD1-4B39-9749-CA77912E1DFF}" srcOrd="1" destOrd="0" presId="urn:microsoft.com/office/officeart/2005/8/layout/vList2"/>
    <dgm:cxn modelId="{358A415C-B251-4962-ACB7-039FA3E552E8}" type="presParOf" srcId="{17FED569-9228-4907-B21E-013E716FC411}" destId="{C978A171-9BF6-40A4-9D72-9EEDC8C50B2D}" srcOrd="2" destOrd="0" presId="urn:microsoft.com/office/officeart/2005/8/layout/vList2"/>
    <dgm:cxn modelId="{DBDE89E6-FFD8-4C88-AA24-A77BBADB6C01}" type="presParOf" srcId="{17FED569-9228-4907-B21E-013E716FC411}" destId="{210B4E67-BC6D-4F35-9D6A-67124B2B0068}" srcOrd="3" destOrd="0" presId="urn:microsoft.com/office/officeart/2005/8/layout/vList2"/>
    <dgm:cxn modelId="{5706F6D7-C9B8-4DFE-A650-525D06184B5C}" type="presParOf" srcId="{17FED569-9228-4907-B21E-013E716FC411}" destId="{B7A8351D-00F6-49B7-B72F-EFC2484BEAD7}" srcOrd="4" destOrd="0" presId="urn:microsoft.com/office/officeart/2005/8/layout/vList2"/>
    <dgm:cxn modelId="{E00B5376-CDA8-4DCF-8BE2-CB99EB9140A0}" type="presParOf" srcId="{17FED569-9228-4907-B21E-013E716FC411}" destId="{DC88149A-433D-41FD-9551-F171E3F93FFC}" srcOrd="5" destOrd="0" presId="urn:microsoft.com/office/officeart/2005/8/layout/vList2"/>
    <dgm:cxn modelId="{3CB41AE4-DC46-410B-B6E7-D6D4BE471E4F}" type="presParOf" srcId="{17FED569-9228-4907-B21E-013E716FC411}" destId="{56CF0CFE-2D56-4D27-B982-D433FF347BAA}" srcOrd="6" destOrd="0" presId="urn:microsoft.com/office/officeart/2005/8/layout/vList2"/>
    <dgm:cxn modelId="{38809039-8656-4E40-BBCF-663EFFDF2BF1}" type="presParOf" srcId="{17FED569-9228-4907-B21E-013E716FC411}" destId="{4A0300F1-B6FE-4D50-AC86-2121803A7435}" srcOrd="7" destOrd="0" presId="urn:microsoft.com/office/officeart/2005/8/layout/vList2"/>
    <dgm:cxn modelId="{245DB757-6480-48A6-9B12-DB82C230DF59}" type="presParOf" srcId="{17FED569-9228-4907-B21E-013E716FC411}" destId="{469C00BD-2E21-4EFD-AAEE-E285D454A3BE}" srcOrd="8" destOrd="0" presId="urn:microsoft.com/office/officeart/2005/8/layout/vList2"/>
    <dgm:cxn modelId="{C18B35EA-A368-47E1-907E-730C82C259BC}" type="presParOf" srcId="{17FED569-9228-4907-B21E-013E716FC411}" destId="{92EB9FEA-D64E-40B0-96C8-B4AF938899D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2A5C74-007C-427D-B24F-00819B9C22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719923-282C-47F6-BAD0-9E698515C43F}">
      <dgm:prSet/>
      <dgm:spPr/>
      <dgm:t>
        <a:bodyPr/>
        <a:lstStyle/>
        <a:p>
          <a:r>
            <a:rPr lang="en-US"/>
            <a:t>The Project would generate a substantial, permanent increase in ambient noise levels due to noise produced by traffic increases.</a:t>
          </a:r>
        </a:p>
      </dgm:t>
    </dgm:pt>
    <dgm:pt modelId="{3BC9388A-24AE-45BD-A454-C0A547096F00}" type="parTrans" cxnId="{5ECAB8D2-88B2-4B90-A1D4-DDD1DC7DAB6D}">
      <dgm:prSet/>
      <dgm:spPr/>
      <dgm:t>
        <a:bodyPr/>
        <a:lstStyle/>
        <a:p>
          <a:endParaRPr lang="en-US"/>
        </a:p>
      </dgm:t>
    </dgm:pt>
    <dgm:pt modelId="{734001D5-AF6E-4AF7-AF08-3AD13C27981E}" type="sibTrans" cxnId="{5ECAB8D2-88B2-4B90-A1D4-DDD1DC7DAB6D}">
      <dgm:prSet/>
      <dgm:spPr/>
      <dgm:t>
        <a:bodyPr/>
        <a:lstStyle/>
        <a:p>
          <a:endParaRPr lang="en-US"/>
        </a:p>
      </dgm:t>
    </dgm:pt>
    <dgm:pt modelId="{EF60A2CF-A110-4FA6-9956-CFCAFFF589ED}">
      <dgm:prSet/>
      <dgm:spPr/>
      <dgm:t>
        <a:bodyPr/>
        <a:lstStyle/>
        <a:p>
          <a:r>
            <a:rPr lang="en-US"/>
            <a:t>Significant and Unavoidable</a:t>
          </a:r>
        </a:p>
      </dgm:t>
    </dgm:pt>
    <dgm:pt modelId="{FCE2A27C-7BD5-4FB0-A325-4EBF2D1B7C5F}" type="parTrans" cxnId="{4A61FBFE-ED05-4B33-A431-A6D2CD8B6E1C}">
      <dgm:prSet/>
      <dgm:spPr/>
      <dgm:t>
        <a:bodyPr/>
        <a:lstStyle/>
        <a:p>
          <a:endParaRPr lang="en-US"/>
        </a:p>
      </dgm:t>
    </dgm:pt>
    <dgm:pt modelId="{27B21801-2BD1-4F3F-A75F-5C76395599E5}" type="sibTrans" cxnId="{4A61FBFE-ED05-4B33-A431-A6D2CD8B6E1C}">
      <dgm:prSet/>
      <dgm:spPr/>
      <dgm:t>
        <a:bodyPr/>
        <a:lstStyle/>
        <a:p>
          <a:endParaRPr lang="en-US"/>
        </a:p>
      </dgm:t>
    </dgm:pt>
    <dgm:pt modelId="{0258B238-22F8-4858-ADCC-0CEEAFA8B0E1}">
      <dgm:prSet/>
      <dgm:spPr/>
      <dgm:t>
        <a:bodyPr/>
        <a:lstStyle/>
        <a:p>
          <a:r>
            <a:rPr lang="en-US"/>
            <a:t>The Project, when considered with future development, is likely to have a significant cumulative impact due to traffic noise sources.</a:t>
          </a:r>
        </a:p>
      </dgm:t>
    </dgm:pt>
    <dgm:pt modelId="{39BC5737-B885-4B6B-BF6B-F97C1755F181}" type="parTrans" cxnId="{EF786110-FAB4-4233-AC77-4BBD885A07CC}">
      <dgm:prSet/>
      <dgm:spPr/>
      <dgm:t>
        <a:bodyPr/>
        <a:lstStyle/>
        <a:p>
          <a:endParaRPr lang="en-US"/>
        </a:p>
      </dgm:t>
    </dgm:pt>
    <dgm:pt modelId="{123C9B99-C9F0-40CE-97F5-09246F32FC8C}" type="sibTrans" cxnId="{EF786110-FAB4-4233-AC77-4BBD885A07CC}">
      <dgm:prSet/>
      <dgm:spPr/>
      <dgm:t>
        <a:bodyPr/>
        <a:lstStyle/>
        <a:p>
          <a:endParaRPr lang="en-US"/>
        </a:p>
      </dgm:t>
    </dgm:pt>
    <dgm:pt modelId="{E8953A51-BAB2-49A4-A7FA-79A7FC41D2CB}">
      <dgm:prSet/>
      <dgm:spPr/>
      <dgm:t>
        <a:bodyPr/>
        <a:lstStyle/>
        <a:p>
          <a:r>
            <a:rPr lang="en-US"/>
            <a:t>Significant and unavoidable</a:t>
          </a:r>
        </a:p>
      </dgm:t>
    </dgm:pt>
    <dgm:pt modelId="{646D8A87-FAA0-4C02-96AC-9E8F7E664A0F}" type="parTrans" cxnId="{F89EF40E-B722-4600-8BEB-D860AA1E3AA9}">
      <dgm:prSet/>
      <dgm:spPr/>
      <dgm:t>
        <a:bodyPr/>
        <a:lstStyle/>
        <a:p>
          <a:endParaRPr lang="en-US"/>
        </a:p>
      </dgm:t>
    </dgm:pt>
    <dgm:pt modelId="{E32A8BA9-1389-4EED-9650-ECC84A7157C7}" type="sibTrans" cxnId="{F89EF40E-B722-4600-8BEB-D860AA1E3AA9}">
      <dgm:prSet/>
      <dgm:spPr/>
      <dgm:t>
        <a:bodyPr/>
        <a:lstStyle/>
        <a:p>
          <a:endParaRPr lang="en-US"/>
        </a:p>
      </dgm:t>
    </dgm:pt>
    <dgm:pt modelId="{92DD5DE0-9955-4969-B591-B38E3DEC83FB}" type="pres">
      <dgm:prSet presAssocID="{772A5C74-007C-427D-B24F-00819B9C2289}" presName="root" presStyleCnt="0">
        <dgm:presLayoutVars>
          <dgm:dir/>
          <dgm:resizeHandles val="exact"/>
        </dgm:presLayoutVars>
      </dgm:prSet>
      <dgm:spPr/>
    </dgm:pt>
    <dgm:pt modelId="{EC335FAC-F9B4-46F3-8098-CC02D472A4E1}" type="pres">
      <dgm:prSet presAssocID="{E6719923-282C-47F6-BAD0-9E698515C43F}" presName="compNode" presStyleCnt="0"/>
      <dgm:spPr/>
    </dgm:pt>
    <dgm:pt modelId="{CDDDD8BB-7A0A-4BB1-B449-948151DBC700}" type="pres">
      <dgm:prSet presAssocID="{E6719923-282C-47F6-BAD0-9E698515C43F}" presName="bgRect" presStyleLbl="bgShp" presStyleIdx="0" presStyleCnt="2"/>
      <dgm:spPr/>
    </dgm:pt>
    <dgm:pt modelId="{3BD933A5-C39F-403F-A7D1-65237BE4467A}" type="pres">
      <dgm:prSet presAssocID="{E6719923-282C-47F6-BAD0-9E698515C4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olume"/>
        </a:ext>
      </dgm:extLst>
    </dgm:pt>
    <dgm:pt modelId="{6B778878-52F1-438C-92A7-A9E6DDD3ACDA}" type="pres">
      <dgm:prSet presAssocID="{E6719923-282C-47F6-BAD0-9E698515C43F}" presName="spaceRect" presStyleCnt="0"/>
      <dgm:spPr/>
    </dgm:pt>
    <dgm:pt modelId="{32376546-679F-49EB-A9B0-0D2190573C01}" type="pres">
      <dgm:prSet presAssocID="{E6719923-282C-47F6-BAD0-9E698515C43F}" presName="parTx" presStyleLbl="revTx" presStyleIdx="0" presStyleCnt="4">
        <dgm:presLayoutVars>
          <dgm:chMax val="0"/>
          <dgm:chPref val="0"/>
        </dgm:presLayoutVars>
      </dgm:prSet>
      <dgm:spPr/>
    </dgm:pt>
    <dgm:pt modelId="{A48E6E5D-EC19-4B62-BAA5-A5E5B2F6A6DC}" type="pres">
      <dgm:prSet presAssocID="{E6719923-282C-47F6-BAD0-9E698515C43F}" presName="desTx" presStyleLbl="revTx" presStyleIdx="1" presStyleCnt="4">
        <dgm:presLayoutVars/>
      </dgm:prSet>
      <dgm:spPr/>
    </dgm:pt>
    <dgm:pt modelId="{F39BED17-FD25-483E-9264-0B6773095353}" type="pres">
      <dgm:prSet presAssocID="{734001D5-AF6E-4AF7-AF08-3AD13C27981E}" presName="sibTrans" presStyleCnt="0"/>
      <dgm:spPr/>
    </dgm:pt>
    <dgm:pt modelId="{203D5B9A-B70C-4303-9A41-4754B43911E5}" type="pres">
      <dgm:prSet presAssocID="{0258B238-22F8-4858-ADCC-0CEEAFA8B0E1}" presName="compNode" presStyleCnt="0"/>
      <dgm:spPr/>
    </dgm:pt>
    <dgm:pt modelId="{D2FA636C-8FB2-47E7-B6CE-18F369626532}" type="pres">
      <dgm:prSet presAssocID="{0258B238-22F8-4858-ADCC-0CEEAFA8B0E1}" presName="bgRect" presStyleLbl="bgShp" presStyleIdx="1" presStyleCnt="2"/>
      <dgm:spPr/>
    </dgm:pt>
    <dgm:pt modelId="{DF47C650-ABBE-4F58-8AD1-A2CE57D847D4}" type="pres">
      <dgm:prSet presAssocID="{0258B238-22F8-4858-ADCC-0CEEAFA8B0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gaphone1 outline"/>
        </a:ext>
      </dgm:extLst>
    </dgm:pt>
    <dgm:pt modelId="{B3AEEBAC-373F-4532-A146-D67E7EFE20B8}" type="pres">
      <dgm:prSet presAssocID="{0258B238-22F8-4858-ADCC-0CEEAFA8B0E1}" presName="spaceRect" presStyleCnt="0"/>
      <dgm:spPr/>
    </dgm:pt>
    <dgm:pt modelId="{5DB2AC78-B66E-42B5-AAFC-70F484A7F16F}" type="pres">
      <dgm:prSet presAssocID="{0258B238-22F8-4858-ADCC-0CEEAFA8B0E1}" presName="parTx" presStyleLbl="revTx" presStyleIdx="2" presStyleCnt="4">
        <dgm:presLayoutVars>
          <dgm:chMax val="0"/>
          <dgm:chPref val="0"/>
        </dgm:presLayoutVars>
      </dgm:prSet>
      <dgm:spPr/>
    </dgm:pt>
    <dgm:pt modelId="{49ECFA87-14EF-49B5-ACE0-13A3FDC3070C}" type="pres">
      <dgm:prSet presAssocID="{0258B238-22F8-4858-ADCC-0CEEAFA8B0E1}" presName="desTx" presStyleLbl="revTx" presStyleIdx="3" presStyleCnt="4">
        <dgm:presLayoutVars/>
      </dgm:prSet>
      <dgm:spPr/>
    </dgm:pt>
  </dgm:ptLst>
  <dgm:cxnLst>
    <dgm:cxn modelId="{F89EF40E-B722-4600-8BEB-D860AA1E3AA9}" srcId="{0258B238-22F8-4858-ADCC-0CEEAFA8B0E1}" destId="{E8953A51-BAB2-49A4-A7FA-79A7FC41D2CB}" srcOrd="0" destOrd="0" parTransId="{646D8A87-FAA0-4C02-96AC-9E8F7E664A0F}" sibTransId="{E32A8BA9-1389-4EED-9650-ECC84A7157C7}"/>
    <dgm:cxn modelId="{EF786110-FAB4-4233-AC77-4BBD885A07CC}" srcId="{772A5C74-007C-427D-B24F-00819B9C2289}" destId="{0258B238-22F8-4858-ADCC-0CEEAFA8B0E1}" srcOrd="1" destOrd="0" parTransId="{39BC5737-B885-4B6B-BF6B-F97C1755F181}" sibTransId="{123C9B99-C9F0-40CE-97F5-09246F32FC8C}"/>
    <dgm:cxn modelId="{7D3A0E6A-D09E-4D52-9578-4D90B5ED9050}" type="presOf" srcId="{772A5C74-007C-427D-B24F-00819B9C2289}" destId="{92DD5DE0-9955-4969-B591-B38E3DEC83FB}" srcOrd="0" destOrd="0" presId="urn:microsoft.com/office/officeart/2018/2/layout/IconVerticalSolidList"/>
    <dgm:cxn modelId="{9DED2258-3973-46B2-B55C-103038B68BA2}" type="presOf" srcId="{E8953A51-BAB2-49A4-A7FA-79A7FC41D2CB}" destId="{49ECFA87-14EF-49B5-ACE0-13A3FDC3070C}" srcOrd="0" destOrd="0" presId="urn:microsoft.com/office/officeart/2018/2/layout/IconVerticalSolidList"/>
    <dgm:cxn modelId="{4D27238E-1267-4306-92AE-B2EF3F8C2FEA}" type="presOf" srcId="{0258B238-22F8-4858-ADCC-0CEEAFA8B0E1}" destId="{5DB2AC78-B66E-42B5-AAFC-70F484A7F16F}" srcOrd="0" destOrd="0" presId="urn:microsoft.com/office/officeart/2018/2/layout/IconVerticalSolidList"/>
    <dgm:cxn modelId="{A0F2B89B-E1F1-47B1-98C1-D28B4F0C3D50}" type="presOf" srcId="{E6719923-282C-47F6-BAD0-9E698515C43F}" destId="{32376546-679F-49EB-A9B0-0D2190573C01}" srcOrd="0" destOrd="0" presId="urn:microsoft.com/office/officeart/2018/2/layout/IconVerticalSolidList"/>
    <dgm:cxn modelId="{4E57E9B0-115B-4BA6-B62A-E1A9278570C2}" type="presOf" srcId="{EF60A2CF-A110-4FA6-9956-CFCAFFF589ED}" destId="{A48E6E5D-EC19-4B62-BAA5-A5E5B2F6A6DC}" srcOrd="0" destOrd="0" presId="urn:microsoft.com/office/officeart/2018/2/layout/IconVerticalSolidList"/>
    <dgm:cxn modelId="{5ECAB8D2-88B2-4B90-A1D4-DDD1DC7DAB6D}" srcId="{772A5C74-007C-427D-B24F-00819B9C2289}" destId="{E6719923-282C-47F6-BAD0-9E698515C43F}" srcOrd="0" destOrd="0" parTransId="{3BC9388A-24AE-45BD-A454-C0A547096F00}" sibTransId="{734001D5-AF6E-4AF7-AF08-3AD13C27981E}"/>
    <dgm:cxn modelId="{4A61FBFE-ED05-4B33-A431-A6D2CD8B6E1C}" srcId="{E6719923-282C-47F6-BAD0-9E698515C43F}" destId="{EF60A2CF-A110-4FA6-9956-CFCAFFF589ED}" srcOrd="0" destOrd="0" parTransId="{FCE2A27C-7BD5-4FB0-A325-4EBF2D1B7C5F}" sibTransId="{27B21801-2BD1-4F3F-A75F-5C76395599E5}"/>
    <dgm:cxn modelId="{FD97B3DD-75D4-438A-AE91-11F061E5FD49}" type="presParOf" srcId="{92DD5DE0-9955-4969-B591-B38E3DEC83FB}" destId="{EC335FAC-F9B4-46F3-8098-CC02D472A4E1}" srcOrd="0" destOrd="0" presId="urn:microsoft.com/office/officeart/2018/2/layout/IconVerticalSolidList"/>
    <dgm:cxn modelId="{E0D6AF80-48DD-4115-9D34-0C11DDE3C8AF}" type="presParOf" srcId="{EC335FAC-F9B4-46F3-8098-CC02D472A4E1}" destId="{CDDDD8BB-7A0A-4BB1-B449-948151DBC700}" srcOrd="0" destOrd="0" presId="urn:microsoft.com/office/officeart/2018/2/layout/IconVerticalSolidList"/>
    <dgm:cxn modelId="{E75E7D68-CE71-4033-95D3-992AA96A14A6}" type="presParOf" srcId="{EC335FAC-F9B4-46F3-8098-CC02D472A4E1}" destId="{3BD933A5-C39F-403F-A7D1-65237BE4467A}" srcOrd="1" destOrd="0" presId="urn:microsoft.com/office/officeart/2018/2/layout/IconVerticalSolidList"/>
    <dgm:cxn modelId="{3CDC748C-656A-4B94-A5DA-1211680DA414}" type="presParOf" srcId="{EC335FAC-F9B4-46F3-8098-CC02D472A4E1}" destId="{6B778878-52F1-438C-92A7-A9E6DDD3ACDA}" srcOrd="2" destOrd="0" presId="urn:microsoft.com/office/officeart/2018/2/layout/IconVerticalSolidList"/>
    <dgm:cxn modelId="{0EE0ECA9-09ED-4763-B527-0C7FDD54D77A}" type="presParOf" srcId="{EC335FAC-F9B4-46F3-8098-CC02D472A4E1}" destId="{32376546-679F-49EB-A9B0-0D2190573C01}" srcOrd="3" destOrd="0" presId="urn:microsoft.com/office/officeart/2018/2/layout/IconVerticalSolidList"/>
    <dgm:cxn modelId="{974F16EB-BA81-4BEB-B277-BFF551C8A3BC}" type="presParOf" srcId="{EC335FAC-F9B4-46F3-8098-CC02D472A4E1}" destId="{A48E6E5D-EC19-4B62-BAA5-A5E5B2F6A6DC}" srcOrd="4" destOrd="0" presId="urn:microsoft.com/office/officeart/2018/2/layout/IconVerticalSolidList"/>
    <dgm:cxn modelId="{FA8B7AB3-C2FE-42C1-AC01-09AA105B21B0}" type="presParOf" srcId="{92DD5DE0-9955-4969-B591-B38E3DEC83FB}" destId="{F39BED17-FD25-483E-9264-0B6773095353}" srcOrd="1" destOrd="0" presId="urn:microsoft.com/office/officeart/2018/2/layout/IconVerticalSolidList"/>
    <dgm:cxn modelId="{2752A0F0-EBDA-40EA-86F0-CD27F70A9E89}" type="presParOf" srcId="{92DD5DE0-9955-4969-B591-B38E3DEC83FB}" destId="{203D5B9A-B70C-4303-9A41-4754B43911E5}" srcOrd="2" destOrd="0" presId="urn:microsoft.com/office/officeart/2018/2/layout/IconVerticalSolidList"/>
    <dgm:cxn modelId="{9386F752-ACDF-4774-A3A1-CC677F236F29}" type="presParOf" srcId="{203D5B9A-B70C-4303-9A41-4754B43911E5}" destId="{D2FA636C-8FB2-47E7-B6CE-18F369626532}" srcOrd="0" destOrd="0" presId="urn:microsoft.com/office/officeart/2018/2/layout/IconVerticalSolidList"/>
    <dgm:cxn modelId="{0FA782E7-AF32-433B-A57A-00194AA40ACA}" type="presParOf" srcId="{203D5B9A-B70C-4303-9A41-4754B43911E5}" destId="{DF47C650-ABBE-4F58-8AD1-A2CE57D847D4}" srcOrd="1" destOrd="0" presId="urn:microsoft.com/office/officeart/2018/2/layout/IconVerticalSolidList"/>
    <dgm:cxn modelId="{F0C63545-E477-4ED6-A30A-D23C5E257732}" type="presParOf" srcId="{203D5B9A-B70C-4303-9A41-4754B43911E5}" destId="{B3AEEBAC-373F-4532-A146-D67E7EFE20B8}" srcOrd="2" destOrd="0" presId="urn:microsoft.com/office/officeart/2018/2/layout/IconVerticalSolidList"/>
    <dgm:cxn modelId="{EC4227E9-BB73-4BA2-A789-E72C29E94676}" type="presParOf" srcId="{203D5B9A-B70C-4303-9A41-4754B43911E5}" destId="{5DB2AC78-B66E-42B5-AAFC-70F484A7F16F}" srcOrd="3" destOrd="0" presId="urn:microsoft.com/office/officeart/2018/2/layout/IconVerticalSolidList"/>
    <dgm:cxn modelId="{E38C140B-314F-4AF4-B83A-9BCA722B9DC0}" type="presParOf" srcId="{203D5B9A-B70C-4303-9A41-4754B43911E5}" destId="{49ECFA87-14EF-49B5-ACE0-13A3FDC3070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8E30A8-3343-4D3E-997D-3660532B0D1D}"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31FF7104-D47A-494E-9260-DD1A4D971A77}">
      <dgm:prSet/>
      <dgm:spPr/>
      <dgm:t>
        <a:bodyPr/>
        <a:lstStyle/>
        <a:p>
          <a:pPr>
            <a:lnSpc>
              <a:spcPct val="100000"/>
            </a:lnSpc>
          </a:pPr>
          <a:r>
            <a:rPr lang="en-US" dirty="0"/>
            <a:t>CEQA requires the decision-making agency to balance, as applicable, the economic, legal, social, technological, or other benefits, including region-wide or statewide environmental benefits, of a proposed project against its unavoidable environmental risks when determining whether to approve the project. If the specific economic, legal, social, technological, or other benefits, including region-wide or statewide environmental benefits, of a proposed project outweigh the unavoidable adverse environmental effects, the adverse environmental effects may be considered “acceptable.”</a:t>
          </a:r>
        </a:p>
      </dgm:t>
    </dgm:pt>
    <dgm:pt modelId="{A85224E8-03F1-4B15-BFF5-6D68C3888593}" type="parTrans" cxnId="{8AFDAFE6-6E11-4607-9B0F-C25B4CCAE6F8}">
      <dgm:prSet/>
      <dgm:spPr/>
      <dgm:t>
        <a:bodyPr/>
        <a:lstStyle/>
        <a:p>
          <a:endParaRPr lang="en-US"/>
        </a:p>
      </dgm:t>
    </dgm:pt>
    <dgm:pt modelId="{92802430-C698-41EC-A06F-FD7437F653F8}" type="sibTrans" cxnId="{8AFDAFE6-6E11-4607-9B0F-C25B4CCAE6F8}">
      <dgm:prSet/>
      <dgm:spPr/>
      <dgm:t>
        <a:bodyPr/>
        <a:lstStyle/>
        <a:p>
          <a:endParaRPr lang="en-US"/>
        </a:p>
      </dgm:t>
    </dgm:pt>
    <dgm:pt modelId="{9EA34F9B-E3FD-4E1F-A7C8-9A694C89355E}">
      <dgm:prSet/>
      <dgm:spPr/>
      <dgm:t>
        <a:bodyPr/>
        <a:lstStyle/>
        <a:p>
          <a:pPr>
            <a:lnSpc>
              <a:spcPct val="100000"/>
            </a:lnSpc>
          </a:pPr>
          <a:r>
            <a:rPr lang="en-US" dirty="0"/>
            <a:t>When the lead agency approves a project which will result in the occurrence of significant effects which are identified in the final EIR but are not avoided or substantially lessened, the agency shall state in writing the specific reasons to support its action based on the final EIR and/or other information in the record. The statement of overriding considerations shall be supported by substantial evidence in the record. </a:t>
          </a:r>
        </a:p>
      </dgm:t>
    </dgm:pt>
    <dgm:pt modelId="{75E7B46D-B2FD-45A0-A39B-CC9AF3DBF25F}" type="parTrans" cxnId="{C0485196-EA8A-41DF-B7C8-B3BCBA316837}">
      <dgm:prSet/>
      <dgm:spPr/>
      <dgm:t>
        <a:bodyPr/>
        <a:lstStyle/>
        <a:p>
          <a:endParaRPr lang="en-US"/>
        </a:p>
      </dgm:t>
    </dgm:pt>
    <dgm:pt modelId="{D2D034F5-53C6-4804-BB21-77180222C9FA}" type="sibTrans" cxnId="{C0485196-EA8A-41DF-B7C8-B3BCBA316837}">
      <dgm:prSet/>
      <dgm:spPr/>
      <dgm:t>
        <a:bodyPr/>
        <a:lstStyle/>
        <a:p>
          <a:endParaRPr lang="en-US"/>
        </a:p>
      </dgm:t>
    </dgm:pt>
    <dgm:pt modelId="{8F153FB0-D391-4F17-B7A9-4B0FAFB16295}">
      <dgm:prSet/>
      <dgm:spPr/>
      <dgm:t>
        <a:bodyPr/>
        <a:lstStyle/>
        <a:p>
          <a:pPr>
            <a:lnSpc>
              <a:spcPct val="100000"/>
            </a:lnSpc>
          </a:pPr>
          <a:r>
            <a:rPr lang="en-US" dirty="0"/>
            <a:t>If an agency makes a statement of overriding considerations, the statement should be included in the record of the project approval and should be mentioned in the notice of determination. This statement does not substitute for, and shall be in addition to, findings required pursuant to Section 15091.</a:t>
          </a:r>
        </a:p>
      </dgm:t>
    </dgm:pt>
    <dgm:pt modelId="{E2062008-669C-4B1E-ADBF-8D98036C3BA5}" type="parTrans" cxnId="{6ADE7C33-FF1D-4F26-A9E4-57890EDAED5C}">
      <dgm:prSet/>
      <dgm:spPr/>
      <dgm:t>
        <a:bodyPr/>
        <a:lstStyle/>
        <a:p>
          <a:endParaRPr lang="en-US"/>
        </a:p>
      </dgm:t>
    </dgm:pt>
    <dgm:pt modelId="{AE186540-DD12-4DC6-962D-EF2EEEB1C0FD}" type="sibTrans" cxnId="{6ADE7C33-FF1D-4F26-A9E4-57890EDAED5C}">
      <dgm:prSet/>
      <dgm:spPr/>
      <dgm:t>
        <a:bodyPr/>
        <a:lstStyle/>
        <a:p>
          <a:endParaRPr lang="en-US"/>
        </a:p>
      </dgm:t>
    </dgm:pt>
    <dgm:pt modelId="{126AB6B9-1D55-4752-9F27-728C3EA87C61}" type="pres">
      <dgm:prSet presAssocID="{CA8E30A8-3343-4D3E-997D-3660532B0D1D}" presName="root" presStyleCnt="0">
        <dgm:presLayoutVars>
          <dgm:dir/>
          <dgm:resizeHandles val="exact"/>
        </dgm:presLayoutVars>
      </dgm:prSet>
      <dgm:spPr/>
    </dgm:pt>
    <dgm:pt modelId="{DC37AEF8-E582-49C9-B482-BC2989DACA36}" type="pres">
      <dgm:prSet presAssocID="{31FF7104-D47A-494E-9260-DD1A4D971A77}" presName="compNode" presStyleCnt="0"/>
      <dgm:spPr/>
    </dgm:pt>
    <dgm:pt modelId="{0A4EF860-87CB-490C-B82D-EBFA2053BC48}" type="pres">
      <dgm:prSet presAssocID="{31FF7104-D47A-494E-9260-DD1A4D971A77}" presName="bgRect" presStyleLbl="bgShp" presStyleIdx="0" presStyleCnt="3"/>
      <dgm:spPr/>
    </dgm:pt>
    <dgm:pt modelId="{8912F45E-2AD8-46D4-8B80-DB672CABE53D}" type="pres">
      <dgm:prSet presAssocID="{31FF7104-D47A-494E-9260-DD1A4D971A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CD3EDCE-5FFA-4F31-883B-DDC935CC63D5}" type="pres">
      <dgm:prSet presAssocID="{31FF7104-D47A-494E-9260-DD1A4D971A77}" presName="spaceRect" presStyleCnt="0"/>
      <dgm:spPr/>
    </dgm:pt>
    <dgm:pt modelId="{1E785F8B-2DBB-4F81-BB26-2D761E65B53D}" type="pres">
      <dgm:prSet presAssocID="{31FF7104-D47A-494E-9260-DD1A4D971A77}" presName="parTx" presStyleLbl="revTx" presStyleIdx="0" presStyleCnt="3">
        <dgm:presLayoutVars>
          <dgm:chMax val="0"/>
          <dgm:chPref val="0"/>
        </dgm:presLayoutVars>
      </dgm:prSet>
      <dgm:spPr/>
    </dgm:pt>
    <dgm:pt modelId="{4D79C8D7-643A-44AF-AFBE-539A591E839F}" type="pres">
      <dgm:prSet presAssocID="{92802430-C698-41EC-A06F-FD7437F653F8}" presName="sibTrans" presStyleCnt="0"/>
      <dgm:spPr/>
    </dgm:pt>
    <dgm:pt modelId="{22557F52-C9A6-4D34-B277-F9C68259FE90}" type="pres">
      <dgm:prSet presAssocID="{9EA34F9B-E3FD-4E1F-A7C8-9A694C89355E}" presName="compNode" presStyleCnt="0"/>
      <dgm:spPr/>
    </dgm:pt>
    <dgm:pt modelId="{79366E3F-303C-44FD-8F5D-212866D407D8}" type="pres">
      <dgm:prSet presAssocID="{9EA34F9B-E3FD-4E1F-A7C8-9A694C89355E}" presName="bgRect" presStyleLbl="bgShp" presStyleIdx="1" presStyleCnt="3"/>
      <dgm:spPr/>
    </dgm:pt>
    <dgm:pt modelId="{8E0F791C-678B-4183-8AE7-BDAAED392FE7}" type="pres">
      <dgm:prSet presAssocID="{9EA34F9B-E3FD-4E1F-A7C8-9A694C8935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90298B3-BEA2-4BDB-B6B6-90BA06116210}" type="pres">
      <dgm:prSet presAssocID="{9EA34F9B-E3FD-4E1F-A7C8-9A694C89355E}" presName="spaceRect" presStyleCnt="0"/>
      <dgm:spPr/>
    </dgm:pt>
    <dgm:pt modelId="{00FFED01-7E42-41E7-A08F-EE1031E2CAB2}" type="pres">
      <dgm:prSet presAssocID="{9EA34F9B-E3FD-4E1F-A7C8-9A694C89355E}" presName="parTx" presStyleLbl="revTx" presStyleIdx="1" presStyleCnt="3">
        <dgm:presLayoutVars>
          <dgm:chMax val="0"/>
          <dgm:chPref val="0"/>
        </dgm:presLayoutVars>
      </dgm:prSet>
      <dgm:spPr/>
    </dgm:pt>
    <dgm:pt modelId="{CF384002-032C-4916-BDD9-62B20CFBE957}" type="pres">
      <dgm:prSet presAssocID="{D2D034F5-53C6-4804-BB21-77180222C9FA}" presName="sibTrans" presStyleCnt="0"/>
      <dgm:spPr/>
    </dgm:pt>
    <dgm:pt modelId="{3DADB2CE-3453-4099-9A04-1831AF061BFB}" type="pres">
      <dgm:prSet presAssocID="{8F153FB0-D391-4F17-B7A9-4B0FAFB16295}" presName="compNode" presStyleCnt="0"/>
      <dgm:spPr/>
    </dgm:pt>
    <dgm:pt modelId="{458C9F61-73A1-49BD-8F91-5B243C1D09D6}" type="pres">
      <dgm:prSet presAssocID="{8F153FB0-D391-4F17-B7A9-4B0FAFB16295}" presName="bgRect" presStyleLbl="bgShp" presStyleIdx="2" presStyleCnt="3"/>
      <dgm:spPr/>
    </dgm:pt>
    <dgm:pt modelId="{FCD67D9C-6929-4EFA-8FF0-0A17DDB07463}" type="pres">
      <dgm:prSet presAssocID="{8F153FB0-D391-4F17-B7A9-4B0FAFB162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5E864D8A-BF7E-4D09-BF63-667992923F3B}" type="pres">
      <dgm:prSet presAssocID="{8F153FB0-D391-4F17-B7A9-4B0FAFB16295}" presName="spaceRect" presStyleCnt="0"/>
      <dgm:spPr/>
    </dgm:pt>
    <dgm:pt modelId="{096787DE-39AF-4856-9AA4-AD1FF372A518}" type="pres">
      <dgm:prSet presAssocID="{8F153FB0-D391-4F17-B7A9-4B0FAFB16295}" presName="parTx" presStyleLbl="revTx" presStyleIdx="2" presStyleCnt="3">
        <dgm:presLayoutVars>
          <dgm:chMax val="0"/>
          <dgm:chPref val="0"/>
        </dgm:presLayoutVars>
      </dgm:prSet>
      <dgm:spPr/>
    </dgm:pt>
  </dgm:ptLst>
  <dgm:cxnLst>
    <dgm:cxn modelId="{E30C3E18-AAEB-44F7-957C-C5EC772D93C5}" type="presOf" srcId="{9EA34F9B-E3FD-4E1F-A7C8-9A694C89355E}" destId="{00FFED01-7E42-41E7-A08F-EE1031E2CAB2}" srcOrd="0" destOrd="0" presId="urn:microsoft.com/office/officeart/2018/2/layout/IconVerticalSolidList"/>
    <dgm:cxn modelId="{6ADE7C33-FF1D-4F26-A9E4-57890EDAED5C}" srcId="{CA8E30A8-3343-4D3E-997D-3660532B0D1D}" destId="{8F153FB0-D391-4F17-B7A9-4B0FAFB16295}" srcOrd="2" destOrd="0" parTransId="{E2062008-669C-4B1E-ADBF-8D98036C3BA5}" sibTransId="{AE186540-DD12-4DC6-962D-EF2EEEB1C0FD}"/>
    <dgm:cxn modelId="{6EA92244-889F-467B-8551-8FA673B0078A}" type="presOf" srcId="{31FF7104-D47A-494E-9260-DD1A4D971A77}" destId="{1E785F8B-2DBB-4F81-BB26-2D761E65B53D}" srcOrd="0" destOrd="0" presId="urn:microsoft.com/office/officeart/2018/2/layout/IconVerticalSolidList"/>
    <dgm:cxn modelId="{4F294246-319B-47BD-B8CA-ADB84A8132E5}" type="presOf" srcId="{CA8E30A8-3343-4D3E-997D-3660532B0D1D}" destId="{126AB6B9-1D55-4752-9F27-728C3EA87C61}" srcOrd="0" destOrd="0" presId="urn:microsoft.com/office/officeart/2018/2/layout/IconVerticalSolidList"/>
    <dgm:cxn modelId="{C0485196-EA8A-41DF-B7C8-B3BCBA316837}" srcId="{CA8E30A8-3343-4D3E-997D-3660532B0D1D}" destId="{9EA34F9B-E3FD-4E1F-A7C8-9A694C89355E}" srcOrd="1" destOrd="0" parTransId="{75E7B46D-B2FD-45A0-A39B-CC9AF3DBF25F}" sibTransId="{D2D034F5-53C6-4804-BB21-77180222C9FA}"/>
    <dgm:cxn modelId="{D88ACAC0-6FD3-44A5-A4EF-CD9FA31B9F9C}" type="presOf" srcId="{8F153FB0-D391-4F17-B7A9-4B0FAFB16295}" destId="{096787DE-39AF-4856-9AA4-AD1FF372A518}" srcOrd="0" destOrd="0" presId="urn:microsoft.com/office/officeart/2018/2/layout/IconVerticalSolidList"/>
    <dgm:cxn modelId="{8AFDAFE6-6E11-4607-9B0F-C25B4CCAE6F8}" srcId="{CA8E30A8-3343-4D3E-997D-3660532B0D1D}" destId="{31FF7104-D47A-494E-9260-DD1A4D971A77}" srcOrd="0" destOrd="0" parTransId="{A85224E8-03F1-4B15-BFF5-6D68C3888593}" sibTransId="{92802430-C698-41EC-A06F-FD7437F653F8}"/>
    <dgm:cxn modelId="{4ED302C0-D1AA-45FE-862C-005D58AB4DAB}" type="presParOf" srcId="{126AB6B9-1D55-4752-9F27-728C3EA87C61}" destId="{DC37AEF8-E582-49C9-B482-BC2989DACA36}" srcOrd="0" destOrd="0" presId="urn:microsoft.com/office/officeart/2018/2/layout/IconVerticalSolidList"/>
    <dgm:cxn modelId="{BBD5358B-2E67-455B-9394-56A2229A41C0}" type="presParOf" srcId="{DC37AEF8-E582-49C9-B482-BC2989DACA36}" destId="{0A4EF860-87CB-490C-B82D-EBFA2053BC48}" srcOrd="0" destOrd="0" presId="urn:microsoft.com/office/officeart/2018/2/layout/IconVerticalSolidList"/>
    <dgm:cxn modelId="{06AAE679-B548-4BD7-809D-2754460897EA}" type="presParOf" srcId="{DC37AEF8-E582-49C9-B482-BC2989DACA36}" destId="{8912F45E-2AD8-46D4-8B80-DB672CABE53D}" srcOrd="1" destOrd="0" presId="urn:microsoft.com/office/officeart/2018/2/layout/IconVerticalSolidList"/>
    <dgm:cxn modelId="{F4FEEF51-EED2-442F-BB63-5E914C76BC2D}" type="presParOf" srcId="{DC37AEF8-E582-49C9-B482-BC2989DACA36}" destId="{BCD3EDCE-5FFA-4F31-883B-DDC935CC63D5}" srcOrd="2" destOrd="0" presId="urn:microsoft.com/office/officeart/2018/2/layout/IconVerticalSolidList"/>
    <dgm:cxn modelId="{F4E6FA2A-5AA0-485A-9C3B-7BB3AAD7B3BE}" type="presParOf" srcId="{DC37AEF8-E582-49C9-B482-BC2989DACA36}" destId="{1E785F8B-2DBB-4F81-BB26-2D761E65B53D}" srcOrd="3" destOrd="0" presId="urn:microsoft.com/office/officeart/2018/2/layout/IconVerticalSolidList"/>
    <dgm:cxn modelId="{FF9102C4-A9E1-4CE9-A1FE-E085EE9C9CE7}" type="presParOf" srcId="{126AB6B9-1D55-4752-9F27-728C3EA87C61}" destId="{4D79C8D7-643A-44AF-AFBE-539A591E839F}" srcOrd="1" destOrd="0" presId="urn:microsoft.com/office/officeart/2018/2/layout/IconVerticalSolidList"/>
    <dgm:cxn modelId="{95273D77-50AA-419E-8427-CBA350D5AABD}" type="presParOf" srcId="{126AB6B9-1D55-4752-9F27-728C3EA87C61}" destId="{22557F52-C9A6-4D34-B277-F9C68259FE90}" srcOrd="2" destOrd="0" presId="urn:microsoft.com/office/officeart/2018/2/layout/IconVerticalSolidList"/>
    <dgm:cxn modelId="{33049D55-EE5A-4172-B877-B4E1F8E8FCA8}" type="presParOf" srcId="{22557F52-C9A6-4D34-B277-F9C68259FE90}" destId="{79366E3F-303C-44FD-8F5D-212866D407D8}" srcOrd="0" destOrd="0" presId="urn:microsoft.com/office/officeart/2018/2/layout/IconVerticalSolidList"/>
    <dgm:cxn modelId="{632D78DF-8BC3-429E-AD99-E5A481C5F315}" type="presParOf" srcId="{22557F52-C9A6-4D34-B277-F9C68259FE90}" destId="{8E0F791C-678B-4183-8AE7-BDAAED392FE7}" srcOrd="1" destOrd="0" presId="urn:microsoft.com/office/officeart/2018/2/layout/IconVerticalSolidList"/>
    <dgm:cxn modelId="{B78B2BC6-7297-4671-B4CA-90CF5828C608}" type="presParOf" srcId="{22557F52-C9A6-4D34-B277-F9C68259FE90}" destId="{390298B3-BEA2-4BDB-B6B6-90BA06116210}" srcOrd="2" destOrd="0" presId="urn:microsoft.com/office/officeart/2018/2/layout/IconVerticalSolidList"/>
    <dgm:cxn modelId="{8BDC006B-E598-43C1-AB97-29BB0C3FCAFC}" type="presParOf" srcId="{22557F52-C9A6-4D34-B277-F9C68259FE90}" destId="{00FFED01-7E42-41E7-A08F-EE1031E2CAB2}" srcOrd="3" destOrd="0" presId="urn:microsoft.com/office/officeart/2018/2/layout/IconVerticalSolidList"/>
    <dgm:cxn modelId="{308204DB-20CA-4D34-8609-A27170445FCE}" type="presParOf" srcId="{126AB6B9-1D55-4752-9F27-728C3EA87C61}" destId="{CF384002-032C-4916-BDD9-62B20CFBE957}" srcOrd="3" destOrd="0" presId="urn:microsoft.com/office/officeart/2018/2/layout/IconVerticalSolidList"/>
    <dgm:cxn modelId="{F5425C1A-416D-4447-A3FD-950F65556FAE}" type="presParOf" srcId="{126AB6B9-1D55-4752-9F27-728C3EA87C61}" destId="{3DADB2CE-3453-4099-9A04-1831AF061BFB}" srcOrd="4" destOrd="0" presId="urn:microsoft.com/office/officeart/2018/2/layout/IconVerticalSolidList"/>
    <dgm:cxn modelId="{FE5A0ED8-8F69-4E23-A0BB-D8B1CFC6C7FE}" type="presParOf" srcId="{3DADB2CE-3453-4099-9A04-1831AF061BFB}" destId="{458C9F61-73A1-49BD-8F91-5B243C1D09D6}" srcOrd="0" destOrd="0" presId="urn:microsoft.com/office/officeart/2018/2/layout/IconVerticalSolidList"/>
    <dgm:cxn modelId="{6B6DAC11-F70E-4AF3-AC3A-F33809733E7A}" type="presParOf" srcId="{3DADB2CE-3453-4099-9A04-1831AF061BFB}" destId="{FCD67D9C-6929-4EFA-8FF0-0A17DDB07463}" srcOrd="1" destOrd="0" presId="urn:microsoft.com/office/officeart/2018/2/layout/IconVerticalSolidList"/>
    <dgm:cxn modelId="{49EB74C3-1A34-4EBD-975C-3DD2B423DBDE}" type="presParOf" srcId="{3DADB2CE-3453-4099-9A04-1831AF061BFB}" destId="{5E864D8A-BF7E-4D09-BF63-667992923F3B}" srcOrd="2" destOrd="0" presId="urn:microsoft.com/office/officeart/2018/2/layout/IconVerticalSolidList"/>
    <dgm:cxn modelId="{CCFB8D78-1B62-4266-9FBB-02E0B2AA2C82}" type="presParOf" srcId="{3DADB2CE-3453-4099-9A04-1831AF061BFB}" destId="{096787DE-39AF-4856-9AA4-AD1FF372A5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AFBF60-424E-44D3-B539-FBA0D12B4C5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9BA68F2-5B92-4B73-977F-D2CD34BB3BA7}">
      <dgm:prSet/>
      <dgm:spPr/>
      <dgm:t>
        <a:bodyPr/>
        <a:lstStyle/>
        <a:p>
          <a:r>
            <a:rPr lang="en-US"/>
            <a:t>Industrial Recreation</a:t>
          </a:r>
        </a:p>
      </dgm:t>
    </dgm:pt>
    <dgm:pt modelId="{6C6DEA23-D881-445F-AC10-245C1ABD6EC9}" type="parTrans" cxnId="{DC296708-ECD5-4224-A18D-9D8D6D4D31E1}">
      <dgm:prSet/>
      <dgm:spPr/>
      <dgm:t>
        <a:bodyPr/>
        <a:lstStyle/>
        <a:p>
          <a:endParaRPr lang="en-US"/>
        </a:p>
      </dgm:t>
    </dgm:pt>
    <dgm:pt modelId="{5C374C4E-99C1-4066-92AB-0EFF28701A5C}" type="sibTrans" cxnId="{DC296708-ECD5-4224-A18D-9D8D6D4D31E1}">
      <dgm:prSet/>
      <dgm:spPr/>
      <dgm:t>
        <a:bodyPr/>
        <a:lstStyle/>
        <a:p>
          <a:endParaRPr lang="en-US"/>
        </a:p>
      </dgm:t>
    </dgm:pt>
    <dgm:pt modelId="{7318F6EB-5836-4E70-B0B9-17FEF5259635}">
      <dgm:prSet/>
      <dgm:spPr/>
      <dgm:t>
        <a:bodyPr/>
        <a:lstStyle/>
        <a:p>
          <a:r>
            <a:rPr lang="en-US" dirty="0"/>
            <a:t>Traffic/Transportation</a:t>
          </a:r>
        </a:p>
      </dgm:t>
    </dgm:pt>
    <dgm:pt modelId="{0EFE63C1-23E3-48EE-ADFF-54982658B798}" type="parTrans" cxnId="{B16092F7-C76E-446A-B5ED-37417A40FF14}">
      <dgm:prSet/>
      <dgm:spPr/>
      <dgm:t>
        <a:bodyPr/>
        <a:lstStyle/>
        <a:p>
          <a:endParaRPr lang="en-US"/>
        </a:p>
      </dgm:t>
    </dgm:pt>
    <dgm:pt modelId="{83E9CCDE-5862-4CB9-90A5-DF178F2E9BFD}" type="sibTrans" cxnId="{B16092F7-C76E-446A-B5ED-37417A40FF14}">
      <dgm:prSet/>
      <dgm:spPr/>
      <dgm:t>
        <a:bodyPr/>
        <a:lstStyle/>
        <a:p>
          <a:endParaRPr lang="en-US"/>
        </a:p>
      </dgm:t>
    </dgm:pt>
    <dgm:pt modelId="{BB90A250-8D8B-46AF-A3ED-0D1578B73285}">
      <dgm:prSet/>
      <dgm:spPr/>
      <dgm:t>
        <a:bodyPr/>
        <a:lstStyle/>
        <a:p>
          <a:r>
            <a:rPr lang="en-US"/>
            <a:t>Access</a:t>
          </a:r>
        </a:p>
      </dgm:t>
    </dgm:pt>
    <dgm:pt modelId="{AF9981CB-0BE1-4F2A-BCA1-6B216B1F5738}" type="parTrans" cxnId="{E072521E-71A9-4C3A-AA19-4239EA2854CF}">
      <dgm:prSet/>
      <dgm:spPr/>
      <dgm:t>
        <a:bodyPr/>
        <a:lstStyle/>
        <a:p>
          <a:endParaRPr lang="en-US"/>
        </a:p>
      </dgm:t>
    </dgm:pt>
    <dgm:pt modelId="{BAA1D791-64E6-4903-9B63-CF4E1241E17D}" type="sibTrans" cxnId="{E072521E-71A9-4C3A-AA19-4239EA2854CF}">
      <dgm:prSet/>
      <dgm:spPr/>
      <dgm:t>
        <a:bodyPr/>
        <a:lstStyle/>
        <a:p>
          <a:endParaRPr lang="en-US"/>
        </a:p>
      </dgm:t>
    </dgm:pt>
    <dgm:pt modelId="{AE3DE53C-2B56-4056-A969-65077ECC43C0}">
      <dgm:prSet/>
      <dgm:spPr/>
      <dgm:t>
        <a:bodyPr/>
        <a:lstStyle/>
        <a:p>
          <a:r>
            <a:rPr lang="en-US" dirty="0"/>
            <a:t>Ingress/Egress</a:t>
          </a:r>
        </a:p>
      </dgm:t>
    </dgm:pt>
    <dgm:pt modelId="{E804811C-7937-4804-B764-92A7E446C6AD}" type="parTrans" cxnId="{3EF8E89E-2115-41D3-BF96-524375137436}">
      <dgm:prSet/>
      <dgm:spPr/>
      <dgm:t>
        <a:bodyPr/>
        <a:lstStyle/>
        <a:p>
          <a:endParaRPr lang="en-US"/>
        </a:p>
      </dgm:t>
    </dgm:pt>
    <dgm:pt modelId="{1B2117AE-F6DD-459C-A7C1-10917AA40157}" type="sibTrans" cxnId="{3EF8E89E-2115-41D3-BF96-524375137436}">
      <dgm:prSet/>
      <dgm:spPr/>
      <dgm:t>
        <a:bodyPr/>
        <a:lstStyle/>
        <a:p>
          <a:endParaRPr lang="en-US"/>
        </a:p>
      </dgm:t>
    </dgm:pt>
    <dgm:pt modelId="{478B5657-9BC9-4115-BD4E-F73890AA9ABD}">
      <dgm:prSet/>
      <dgm:spPr/>
      <dgm:t>
        <a:bodyPr/>
        <a:lstStyle/>
        <a:p>
          <a:r>
            <a:rPr lang="en-US"/>
            <a:t>Wildfire Risk</a:t>
          </a:r>
        </a:p>
      </dgm:t>
    </dgm:pt>
    <dgm:pt modelId="{BF0026C2-00AC-4463-83E0-C8B9E8B8655E}" type="parTrans" cxnId="{22E078C4-7755-440C-BB7A-4C16E94D213B}">
      <dgm:prSet/>
      <dgm:spPr/>
      <dgm:t>
        <a:bodyPr/>
        <a:lstStyle/>
        <a:p>
          <a:endParaRPr lang="en-US"/>
        </a:p>
      </dgm:t>
    </dgm:pt>
    <dgm:pt modelId="{A3462EA8-091E-45BD-ADC4-5C42BAE62C63}" type="sibTrans" cxnId="{22E078C4-7755-440C-BB7A-4C16E94D213B}">
      <dgm:prSet/>
      <dgm:spPr/>
      <dgm:t>
        <a:bodyPr/>
        <a:lstStyle/>
        <a:p>
          <a:endParaRPr lang="en-US"/>
        </a:p>
      </dgm:t>
    </dgm:pt>
    <dgm:pt modelId="{BC05DA55-9961-4BEB-8F5A-36227F242279}">
      <dgm:prSet/>
      <dgm:spPr/>
      <dgm:t>
        <a:bodyPr/>
        <a:lstStyle/>
        <a:p>
          <a:r>
            <a:rPr lang="en-US"/>
            <a:t>Noise Impacts</a:t>
          </a:r>
        </a:p>
      </dgm:t>
    </dgm:pt>
    <dgm:pt modelId="{C53DEF01-0E6D-4909-925C-50F011D470CD}" type="parTrans" cxnId="{9EFC7252-3D76-401A-A1B4-93C4606FF29A}">
      <dgm:prSet/>
      <dgm:spPr/>
      <dgm:t>
        <a:bodyPr/>
        <a:lstStyle/>
        <a:p>
          <a:endParaRPr lang="en-US"/>
        </a:p>
      </dgm:t>
    </dgm:pt>
    <dgm:pt modelId="{A160BD2E-CB90-4AB4-9DBE-0EBEFFDB3F33}" type="sibTrans" cxnId="{9EFC7252-3D76-401A-A1B4-93C4606FF29A}">
      <dgm:prSet/>
      <dgm:spPr/>
      <dgm:t>
        <a:bodyPr/>
        <a:lstStyle/>
        <a:p>
          <a:endParaRPr lang="en-US"/>
        </a:p>
      </dgm:t>
    </dgm:pt>
    <dgm:pt modelId="{D4188EAB-8BE4-4A4A-9852-F3A9013A07BC}">
      <dgm:prSet/>
      <dgm:spPr/>
      <dgm:t>
        <a:bodyPr/>
        <a:lstStyle/>
        <a:p>
          <a:r>
            <a:rPr lang="en-US"/>
            <a:t>Capacity Increase</a:t>
          </a:r>
        </a:p>
      </dgm:t>
    </dgm:pt>
    <dgm:pt modelId="{14F6A278-83BB-4EB5-8DC9-4A5231DD18AF}" type="parTrans" cxnId="{EECEEA1F-C590-40C5-A2F5-7575B4BA64E2}">
      <dgm:prSet/>
      <dgm:spPr/>
      <dgm:t>
        <a:bodyPr/>
        <a:lstStyle/>
        <a:p>
          <a:endParaRPr lang="en-US"/>
        </a:p>
      </dgm:t>
    </dgm:pt>
    <dgm:pt modelId="{F7D7B5A1-4F1E-46C1-942C-3921AD722123}" type="sibTrans" cxnId="{EECEEA1F-C590-40C5-A2F5-7575B4BA64E2}">
      <dgm:prSet/>
      <dgm:spPr/>
      <dgm:t>
        <a:bodyPr/>
        <a:lstStyle/>
        <a:p>
          <a:endParaRPr lang="en-US"/>
        </a:p>
      </dgm:t>
    </dgm:pt>
    <dgm:pt modelId="{DEC625D8-34E3-483B-8EFD-55D2F61A9DF3}">
      <dgm:prSet/>
      <dgm:spPr/>
      <dgm:t>
        <a:bodyPr/>
        <a:lstStyle/>
        <a:p>
          <a:r>
            <a:rPr lang="en-US"/>
            <a:t>Inconsistent with SVAP</a:t>
          </a:r>
        </a:p>
      </dgm:t>
    </dgm:pt>
    <dgm:pt modelId="{85138B33-9D6A-4DE8-9926-3B1708882A14}" type="parTrans" cxnId="{0991D0B7-FD08-46B9-8CAD-57950BF1E7F2}">
      <dgm:prSet/>
      <dgm:spPr/>
      <dgm:t>
        <a:bodyPr/>
        <a:lstStyle/>
        <a:p>
          <a:endParaRPr lang="en-US"/>
        </a:p>
      </dgm:t>
    </dgm:pt>
    <dgm:pt modelId="{F8E749F8-AE7B-4DFD-922F-89DA644905B7}" type="sibTrans" cxnId="{0991D0B7-FD08-46B9-8CAD-57950BF1E7F2}">
      <dgm:prSet/>
      <dgm:spPr/>
      <dgm:t>
        <a:bodyPr/>
        <a:lstStyle/>
        <a:p>
          <a:endParaRPr lang="en-US"/>
        </a:p>
      </dgm:t>
    </dgm:pt>
    <dgm:pt modelId="{3DADF7AE-B838-454B-BE97-4CB70D273F86}">
      <dgm:prSet/>
      <dgm:spPr/>
      <dgm:t>
        <a:bodyPr/>
        <a:lstStyle/>
        <a:p>
          <a:r>
            <a:rPr lang="en-US"/>
            <a:t>Overuse/Incorrect Use of Water Rights</a:t>
          </a:r>
        </a:p>
      </dgm:t>
    </dgm:pt>
    <dgm:pt modelId="{E8D03062-EC0F-4FB4-8E7E-05E72429ED91}" type="parTrans" cxnId="{19C93A5B-6E5F-4185-9CF7-B8994A3D6BAF}">
      <dgm:prSet/>
      <dgm:spPr/>
      <dgm:t>
        <a:bodyPr/>
        <a:lstStyle/>
        <a:p>
          <a:endParaRPr lang="en-US"/>
        </a:p>
      </dgm:t>
    </dgm:pt>
    <dgm:pt modelId="{79549F4E-7CEA-4E5F-BDAD-35C218845EDA}" type="sibTrans" cxnId="{19C93A5B-6E5F-4185-9CF7-B8994A3D6BAF}">
      <dgm:prSet/>
      <dgm:spPr/>
      <dgm:t>
        <a:bodyPr/>
        <a:lstStyle/>
        <a:p>
          <a:endParaRPr lang="en-US"/>
        </a:p>
      </dgm:t>
    </dgm:pt>
    <dgm:pt modelId="{BBC8491E-049F-4D1E-BBD4-361E3B811796}">
      <dgm:prSet/>
      <dgm:spPr/>
      <dgm:t>
        <a:bodyPr/>
        <a:lstStyle/>
        <a:p>
          <a:r>
            <a:rPr lang="en-US"/>
            <a:t>Operating as a Non-Profit, Religious Institution</a:t>
          </a:r>
        </a:p>
      </dgm:t>
    </dgm:pt>
    <dgm:pt modelId="{C4ED3B48-B624-473F-BD2A-C9C356CA3757}" type="parTrans" cxnId="{8402FE8A-3CE8-4FEF-ADA5-BDD1D883648F}">
      <dgm:prSet/>
      <dgm:spPr/>
      <dgm:t>
        <a:bodyPr/>
        <a:lstStyle/>
        <a:p>
          <a:endParaRPr lang="en-US"/>
        </a:p>
      </dgm:t>
    </dgm:pt>
    <dgm:pt modelId="{00AE8D95-32FC-4C05-BF68-A2AB712CBE81}" type="sibTrans" cxnId="{8402FE8A-3CE8-4FEF-ADA5-BDD1D883648F}">
      <dgm:prSet/>
      <dgm:spPr/>
      <dgm:t>
        <a:bodyPr/>
        <a:lstStyle/>
        <a:p>
          <a:endParaRPr lang="en-US"/>
        </a:p>
      </dgm:t>
    </dgm:pt>
    <dgm:pt modelId="{FF307715-E7EA-4E2E-B514-20DB7CFCCAA8}" type="pres">
      <dgm:prSet presAssocID="{FFAFBF60-424E-44D3-B539-FBA0D12B4C56}" presName="linear" presStyleCnt="0">
        <dgm:presLayoutVars>
          <dgm:animLvl val="lvl"/>
          <dgm:resizeHandles val="exact"/>
        </dgm:presLayoutVars>
      </dgm:prSet>
      <dgm:spPr/>
    </dgm:pt>
    <dgm:pt modelId="{2C8169BC-4602-491D-8799-FD536C019337}" type="pres">
      <dgm:prSet presAssocID="{99BA68F2-5B92-4B73-977F-D2CD34BB3BA7}" presName="parentText" presStyleLbl="node1" presStyleIdx="0" presStyleCnt="10">
        <dgm:presLayoutVars>
          <dgm:chMax val="0"/>
          <dgm:bulletEnabled val="1"/>
        </dgm:presLayoutVars>
      </dgm:prSet>
      <dgm:spPr/>
    </dgm:pt>
    <dgm:pt modelId="{7143D9BA-A8E0-461F-BE39-C1AA655038C0}" type="pres">
      <dgm:prSet presAssocID="{5C374C4E-99C1-4066-92AB-0EFF28701A5C}" presName="spacer" presStyleCnt="0"/>
      <dgm:spPr/>
    </dgm:pt>
    <dgm:pt modelId="{5D2D7449-3693-4B3B-8983-75C5176E68C4}" type="pres">
      <dgm:prSet presAssocID="{7318F6EB-5836-4E70-B0B9-17FEF5259635}" presName="parentText" presStyleLbl="node1" presStyleIdx="1" presStyleCnt="10">
        <dgm:presLayoutVars>
          <dgm:chMax val="0"/>
          <dgm:bulletEnabled val="1"/>
        </dgm:presLayoutVars>
      </dgm:prSet>
      <dgm:spPr/>
    </dgm:pt>
    <dgm:pt modelId="{A900EE2E-2FE1-4511-B0D1-A8502760C398}" type="pres">
      <dgm:prSet presAssocID="{83E9CCDE-5862-4CB9-90A5-DF178F2E9BFD}" presName="spacer" presStyleCnt="0"/>
      <dgm:spPr/>
    </dgm:pt>
    <dgm:pt modelId="{09AB5A18-08CB-4E34-8D73-0DAD335F46CA}" type="pres">
      <dgm:prSet presAssocID="{BB90A250-8D8B-46AF-A3ED-0D1578B73285}" presName="parentText" presStyleLbl="node1" presStyleIdx="2" presStyleCnt="10">
        <dgm:presLayoutVars>
          <dgm:chMax val="0"/>
          <dgm:bulletEnabled val="1"/>
        </dgm:presLayoutVars>
      </dgm:prSet>
      <dgm:spPr/>
    </dgm:pt>
    <dgm:pt modelId="{62B73E36-4F83-4A4A-900B-1C15EC390E56}" type="pres">
      <dgm:prSet presAssocID="{BAA1D791-64E6-4903-9B63-CF4E1241E17D}" presName="spacer" presStyleCnt="0"/>
      <dgm:spPr/>
    </dgm:pt>
    <dgm:pt modelId="{4C22AC0D-1402-4A7F-B5AD-ADFEB73D08EA}" type="pres">
      <dgm:prSet presAssocID="{AE3DE53C-2B56-4056-A969-65077ECC43C0}" presName="parentText" presStyleLbl="node1" presStyleIdx="3" presStyleCnt="10">
        <dgm:presLayoutVars>
          <dgm:chMax val="0"/>
          <dgm:bulletEnabled val="1"/>
        </dgm:presLayoutVars>
      </dgm:prSet>
      <dgm:spPr/>
    </dgm:pt>
    <dgm:pt modelId="{A0C2948D-2F6A-4788-9236-E71D06664B3E}" type="pres">
      <dgm:prSet presAssocID="{1B2117AE-F6DD-459C-A7C1-10917AA40157}" presName="spacer" presStyleCnt="0"/>
      <dgm:spPr/>
    </dgm:pt>
    <dgm:pt modelId="{757481DB-1E7E-42A0-8DE7-83E3581B0ED5}" type="pres">
      <dgm:prSet presAssocID="{478B5657-9BC9-4115-BD4E-F73890AA9ABD}" presName="parentText" presStyleLbl="node1" presStyleIdx="4" presStyleCnt="10">
        <dgm:presLayoutVars>
          <dgm:chMax val="0"/>
          <dgm:bulletEnabled val="1"/>
        </dgm:presLayoutVars>
      </dgm:prSet>
      <dgm:spPr/>
    </dgm:pt>
    <dgm:pt modelId="{F77887AB-0C5D-4C83-A245-0F7137018341}" type="pres">
      <dgm:prSet presAssocID="{A3462EA8-091E-45BD-ADC4-5C42BAE62C63}" presName="spacer" presStyleCnt="0"/>
      <dgm:spPr/>
    </dgm:pt>
    <dgm:pt modelId="{49DBE917-262E-4AB0-B1F8-F2B7EAFEDA87}" type="pres">
      <dgm:prSet presAssocID="{BC05DA55-9961-4BEB-8F5A-36227F242279}" presName="parentText" presStyleLbl="node1" presStyleIdx="5" presStyleCnt="10">
        <dgm:presLayoutVars>
          <dgm:chMax val="0"/>
          <dgm:bulletEnabled val="1"/>
        </dgm:presLayoutVars>
      </dgm:prSet>
      <dgm:spPr/>
    </dgm:pt>
    <dgm:pt modelId="{0611C2FC-E585-4717-891D-B7CADC4A2CCA}" type="pres">
      <dgm:prSet presAssocID="{A160BD2E-CB90-4AB4-9DBE-0EBEFFDB3F33}" presName="spacer" presStyleCnt="0"/>
      <dgm:spPr/>
    </dgm:pt>
    <dgm:pt modelId="{83662743-2B59-445A-86CA-CACB78095F2F}" type="pres">
      <dgm:prSet presAssocID="{D4188EAB-8BE4-4A4A-9852-F3A9013A07BC}" presName="parentText" presStyleLbl="node1" presStyleIdx="6" presStyleCnt="10">
        <dgm:presLayoutVars>
          <dgm:chMax val="0"/>
          <dgm:bulletEnabled val="1"/>
        </dgm:presLayoutVars>
      </dgm:prSet>
      <dgm:spPr/>
    </dgm:pt>
    <dgm:pt modelId="{72C79CB7-D293-4A42-8AE3-4B7B9DDEEC3D}" type="pres">
      <dgm:prSet presAssocID="{F7D7B5A1-4F1E-46C1-942C-3921AD722123}" presName="spacer" presStyleCnt="0"/>
      <dgm:spPr/>
    </dgm:pt>
    <dgm:pt modelId="{40CA913C-0DA2-4FC4-89F1-7DCEEBE33B75}" type="pres">
      <dgm:prSet presAssocID="{DEC625D8-34E3-483B-8EFD-55D2F61A9DF3}" presName="parentText" presStyleLbl="node1" presStyleIdx="7" presStyleCnt="10">
        <dgm:presLayoutVars>
          <dgm:chMax val="0"/>
          <dgm:bulletEnabled val="1"/>
        </dgm:presLayoutVars>
      </dgm:prSet>
      <dgm:spPr/>
    </dgm:pt>
    <dgm:pt modelId="{17D697E7-6EF5-4BD4-A959-F644A35E4E3B}" type="pres">
      <dgm:prSet presAssocID="{F8E749F8-AE7B-4DFD-922F-89DA644905B7}" presName="spacer" presStyleCnt="0"/>
      <dgm:spPr/>
    </dgm:pt>
    <dgm:pt modelId="{7C03069F-957B-497E-A0AD-9F95AC455C78}" type="pres">
      <dgm:prSet presAssocID="{3DADF7AE-B838-454B-BE97-4CB70D273F86}" presName="parentText" presStyleLbl="node1" presStyleIdx="8" presStyleCnt="10">
        <dgm:presLayoutVars>
          <dgm:chMax val="0"/>
          <dgm:bulletEnabled val="1"/>
        </dgm:presLayoutVars>
      </dgm:prSet>
      <dgm:spPr/>
    </dgm:pt>
    <dgm:pt modelId="{574BA277-5705-430E-91F3-2E4944957B28}" type="pres">
      <dgm:prSet presAssocID="{79549F4E-7CEA-4E5F-BDAD-35C218845EDA}" presName="spacer" presStyleCnt="0"/>
      <dgm:spPr/>
    </dgm:pt>
    <dgm:pt modelId="{31E62F85-5415-4F22-B61B-F2D453659E29}" type="pres">
      <dgm:prSet presAssocID="{BBC8491E-049F-4D1E-BBD4-361E3B811796}" presName="parentText" presStyleLbl="node1" presStyleIdx="9" presStyleCnt="10">
        <dgm:presLayoutVars>
          <dgm:chMax val="0"/>
          <dgm:bulletEnabled val="1"/>
        </dgm:presLayoutVars>
      </dgm:prSet>
      <dgm:spPr/>
    </dgm:pt>
  </dgm:ptLst>
  <dgm:cxnLst>
    <dgm:cxn modelId="{843DDD00-66DD-4F6D-A835-FDEE2AE6BDE1}" type="presOf" srcId="{BBC8491E-049F-4D1E-BBD4-361E3B811796}" destId="{31E62F85-5415-4F22-B61B-F2D453659E29}" srcOrd="0" destOrd="0" presId="urn:microsoft.com/office/officeart/2005/8/layout/vList2"/>
    <dgm:cxn modelId="{DC296708-ECD5-4224-A18D-9D8D6D4D31E1}" srcId="{FFAFBF60-424E-44D3-B539-FBA0D12B4C56}" destId="{99BA68F2-5B92-4B73-977F-D2CD34BB3BA7}" srcOrd="0" destOrd="0" parTransId="{6C6DEA23-D881-445F-AC10-245C1ABD6EC9}" sibTransId="{5C374C4E-99C1-4066-92AB-0EFF28701A5C}"/>
    <dgm:cxn modelId="{E072521E-71A9-4C3A-AA19-4239EA2854CF}" srcId="{FFAFBF60-424E-44D3-B539-FBA0D12B4C56}" destId="{BB90A250-8D8B-46AF-A3ED-0D1578B73285}" srcOrd="2" destOrd="0" parTransId="{AF9981CB-0BE1-4F2A-BCA1-6B216B1F5738}" sibTransId="{BAA1D791-64E6-4903-9B63-CF4E1241E17D}"/>
    <dgm:cxn modelId="{EECEEA1F-C590-40C5-A2F5-7575B4BA64E2}" srcId="{FFAFBF60-424E-44D3-B539-FBA0D12B4C56}" destId="{D4188EAB-8BE4-4A4A-9852-F3A9013A07BC}" srcOrd="6" destOrd="0" parTransId="{14F6A278-83BB-4EB5-8DC9-4A5231DD18AF}" sibTransId="{F7D7B5A1-4F1E-46C1-942C-3921AD722123}"/>
    <dgm:cxn modelId="{19C93A5B-6E5F-4185-9CF7-B8994A3D6BAF}" srcId="{FFAFBF60-424E-44D3-B539-FBA0D12B4C56}" destId="{3DADF7AE-B838-454B-BE97-4CB70D273F86}" srcOrd="8" destOrd="0" parTransId="{E8D03062-EC0F-4FB4-8E7E-05E72429ED91}" sibTransId="{79549F4E-7CEA-4E5F-BDAD-35C218845EDA}"/>
    <dgm:cxn modelId="{99363E66-930F-4608-921D-2E06AC9C194B}" type="presOf" srcId="{D4188EAB-8BE4-4A4A-9852-F3A9013A07BC}" destId="{83662743-2B59-445A-86CA-CACB78095F2F}" srcOrd="0" destOrd="0" presId="urn:microsoft.com/office/officeart/2005/8/layout/vList2"/>
    <dgm:cxn modelId="{2FE77147-B481-4308-A5A5-6CE661D32433}" type="presOf" srcId="{478B5657-9BC9-4115-BD4E-F73890AA9ABD}" destId="{757481DB-1E7E-42A0-8DE7-83E3581B0ED5}" srcOrd="0" destOrd="0" presId="urn:microsoft.com/office/officeart/2005/8/layout/vList2"/>
    <dgm:cxn modelId="{B2F35B4D-DDF2-4EA3-9FEE-FDFF0D7C8A47}" type="presOf" srcId="{3DADF7AE-B838-454B-BE97-4CB70D273F86}" destId="{7C03069F-957B-497E-A0AD-9F95AC455C78}" srcOrd="0" destOrd="0" presId="urn:microsoft.com/office/officeart/2005/8/layout/vList2"/>
    <dgm:cxn modelId="{9EFC7252-3D76-401A-A1B4-93C4606FF29A}" srcId="{FFAFBF60-424E-44D3-B539-FBA0D12B4C56}" destId="{BC05DA55-9961-4BEB-8F5A-36227F242279}" srcOrd="5" destOrd="0" parTransId="{C53DEF01-0E6D-4909-925C-50F011D470CD}" sibTransId="{A160BD2E-CB90-4AB4-9DBE-0EBEFFDB3F33}"/>
    <dgm:cxn modelId="{5BD5C754-A113-4BAA-8086-77322CF597E9}" type="presOf" srcId="{7318F6EB-5836-4E70-B0B9-17FEF5259635}" destId="{5D2D7449-3693-4B3B-8983-75C5176E68C4}" srcOrd="0" destOrd="0" presId="urn:microsoft.com/office/officeart/2005/8/layout/vList2"/>
    <dgm:cxn modelId="{8402FE8A-3CE8-4FEF-ADA5-BDD1D883648F}" srcId="{FFAFBF60-424E-44D3-B539-FBA0D12B4C56}" destId="{BBC8491E-049F-4D1E-BBD4-361E3B811796}" srcOrd="9" destOrd="0" parTransId="{C4ED3B48-B624-473F-BD2A-C9C356CA3757}" sibTransId="{00AE8D95-32FC-4C05-BF68-A2AB712CBE81}"/>
    <dgm:cxn modelId="{3EF8E89E-2115-41D3-BF96-524375137436}" srcId="{FFAFBF60-424E-44D3-B539-FBA0D12B4C56}" destId="{AE3DE53C-2B56-4056-A969-65077ECC43C0}" srcOrd="3" destOrd="0" parTransId="{E804811C-7937-4804-B764-92A7E446C6AD}" sibTransId="{1B2117AE-F6DD-459C-A7C1-10917AA40157}"/>
    <dgm:cxn modelId="{A8584CAE-869A-46E6-8B8E-F544F5FCB76A}" type="presOf" srcId="{BB90A250-8D8B-46AF-A3ED-0D1578B73285}" destId="{09AB5A18-08CB-4E34-8D73-0DAD335F46CA}" srcOrd="0" destOrd="0" presId="urn:microsoft.com/office/officeart/2005/8/layout/vList2"/>
    <dgm:cxn modelId="{0991D0B7-FD08-46B9-8CAD-57950BF1E7F2}" srcId="{FFAFBF60-424E-44D3-B539-FBA0D12B4C56}" destId="{DEC625D8-34E3-483B-8EFD-55D2F61A9DF3}" srcOrd="7" destOrd="0" parTransId="{85138B33-9D6A-4DE8-9926-3B1708882A14}" sibTransId="{F8E749F8-AE7B-4DFD-922F-89DA644905B7}"/>
    <dgm:cxn modelId="{22E078C4-7755-440C-BB7A-4C16E94D213B}" srcId="{FFAFBF60-424E-44D3-B539-FBA0D12B4C56}" destId="{478B5657-9BC9-4115-BD4E-F73890AA9ABD}" srcOrd="4" destOrd="0" parTransId="{BF0026C2-00AC-4463-83E0-C8B9E8B8655E}" sibTransId="{A3462EA8-091E-45BD-ADC4-5C42BAE62C63}"/>
    <dgm:cxn modelId="{30FE50D7-F6C3-42D5-8E68-032CFC716229}" type="presOf" srcId="{DEC625D8-34E3-483B-8EFD-55D2F61A9DF3}" destId="{40CA913C-0DA2-4FC4-89F1-7DCEEBE33B75}" srcOrd="0" destOrd="0" presId="urn:microsoft.com/office/officeart/2005/8/layout/vList2"/>
    <dgm:cxn modelId="{197AE0D7-8E10-4B53-9D82-E3B736420175}" type="presOf" srcId="{BC05DA55-9961-4BEB-8F5A-36227F242279}" destId="{49DBE917-262E-4AB0-B1F8-F2B7EAFEDA87}" srcOrd="0" destOrd="0" presId="urn:microsoft.com/office/officeart/2005/8/layout/vList2"/>
    <dgm:cxn modelId="{C99DD9ED-AC69-4A4F-AE11-031DD6F32C82}" type="presOf" srcId="{FFAFBF60-424E-44D3-B539-FBA0D12B4C56}" destId="{FF307715-E7EA-4E2E-B514-20DB7CFCCAA8}" srcOrd="0" destOrd="0" presId="urn:microsoft.com/office/officeart/2005/8/layout/vList2"/>
    <dgm:cxn modelId="{CC09AEEE-57DC-444E-A455-D96C0440860F}" type="presOf" srcId="{AE3DE53C-2B56-4056-A969-65077ECC43C0}" destId="{4C22AC0D-1402-4A7F-B5AD-ADFEB73D08EA}" srcOrd="0" destOrd="0" presId="urn:microsoft.com/office/officeart/2005/8/layout/vList2"/>
    <dgm:cxn modelId="{B16092F7-C76E-446A-B5ED-37417A40FF14}" srcId="{FFAFBF60-424E-44D3-B539-FBA0D12B4C56}" destId="{7318F6EB-5836-4E70-B0B9-17FEF5259635}" srcOrd="1" destOrd="0" parTransId="{0EFE63C1-23E3-48EE-ADFF-54982658B798}" sibTransId="{83E9CCDE-5862-4CB9-90A5-DF178F2E9BFD}"/>
    <dgm:cxn modelId="{DDAA13FE-8D1E-48F6-952C-600CD821DC95}" type="presOf" srcId="{99BA68F2-5B92-4B73-977F-D2CD34BB3BA7}" destId="{2C8169BC-4602-491D-8799-FD536C019337}" srcOrd="0" destOrd="0" presId="urn:microsoft.com/office/officeart/2005/8/layout/vList2"/>
    <dgm:cxn modelId="{4972E80C-A271-4684-A8E2-A61652C76C7F}" type="presParOf" srcId="{FF307715-E7EA-4E2E-B514-20DB7CFCCAA8}" destId="{2C8169BC-4602-491D-8799-FD536C019337}" srcOrd="0" destOrd="0" presId="urn:microsoft.com/office/officeart/2005/8/layout/vList2"/>
    <dgm:cxn modelId="{9A060A4E-C6FA-479E-8A85-D1281AEE6FCB}" type="presParOf" srcId="{FF307715-E7EA-4E2E-B514-20DB7CFCCAA8}" destId="{7143D9BA-A8E0-461F-BE39-C1AA655038C0}" srcOrd="1" destOrd="0" presId="urn:microsoft.com/office/officeart/2005/8/layout/vList2"/>
    <dgm:cxn modelId="{C9B016FA-0C57-4C75-982B-404452727DA1}" type="presParOf" srcId="{FF307715-E7EA-4E2E-B514-20DB7CFCCAA8}" destId="{5D2D7449-3693-4B3B-8983-75C5176E68C4}" srcOrd="2" destOrd="0" presId="urn:microsoft.com/office/officeart/2005/8/layout/vList2"/>
    <dgm:cxn modelId="{5E95574B-4FDD-4DCA-9964-89620A7AAB95}" type="presParOf" srcId="{FF307715-E7EA-4E2E-B514-20DB7CFCCAA8}" destId="{A900EE2E-2FE1-4511-B0D1-A8502760C398}" srcOrd="3" destOrd="0" presId="urn:microsoft.com/office/officeart/2005/8/layout/vList2"/>
    <dgm:cxn modelId="{534611CD-842A-4813-B501-87AEAEF1C266}" type="presParOf" srcId="{FF307715-E7EA-4E2E-B514-20DB7CFCCAA8}" destId="{09AB5A18-08CB-4E34-8D73-0DAD335F46CA}" srcOrd="4" destOrd="0" presId="urn:microsoft.com/office/officeart/2005/8/layout/vList2"/>
    <dgm:cxn modelId="{34E27D26-67D8-4A89-AD1E-ABD853CC70C7}" type="presParOf" srcId="{FF307715-E7EA-4E2E-B514-20DB7CFCCAA8}" destId="{62B73E36-4F83-4A4A-900B-1C15EC390E56}" srcOrd="5" destOrd="0" presId="urn:microsoft.com/office/officeart/2005/8/layout/vList2"/>
    <dgm:cxn modelId="{57D0B972-B2B4-4F5F-862C-FEB2ACE34ACD}" type="presParOf" srcId="{FF307715-E7EA-4E2E-B514-20DB7CFCCAA8}" destId="{4C22AC0D-1402-4A7F-B5AD-ADFEB73D08EA}" srcOrd="6" destOrd="0" presId="urn:microsoft.com/office/officeart/2005/8/layout/vList2"/>
    <dgm:cxn modelId="{2DF482D8-9413-47E3-B0DF-4A3344708551}" type="presParOf" srcId="{FF307715-E7EA-4E2E-B514-20DB7CFCCAA8}" destId="{A0C2948D-2F6A-4788-9236-E71D06664B3E}" srcOrd="7" destOrd="0" presId="urn:microsoft.com/office/officeart/2005/8/layout/vList2"/>
    <dgm:cxn modelId="{E2BE0B74-BDFC-410A-A8F6-67582F6E2441}" type="presParOf" srcId="{FF307715-E7EA-4E2E-B514-20DB7CFCCAA8}" destId="{757481DB-1E7E-42A0-8DE7-83E3581B0ED5}" srcOrd="8" destOrd="0" presId="urn:microsoft.com/office/officeart/2005/8/layout/vList2"/>
    <dgm:cxn modelId="{98FBA927-7451-4B96-A647-75170B10BA21}" type="presParOf" srcId="{FF307715-E7EA-4E2E-B514-20DB7CFCCAA8}" destId="{F77887AB-0C5D-4C83-A245-0F7137018341}" srcOrd="9" destOrd="0" presId="urn:microsoft.com/office/officeart/2005/8/layout/vList2"/>
    <dgm:cxn modelId="{5A11A796-CCBA-4434-B9E4-39C9B10FB790}" type="presParOf" srcId="{FF307715-E7EA-4E2E-B514-20DB7CFCCAA8}" destId="{49DBE917-262E-4AB0-B1F8-F2B7EAFEDA87}" srcOrd="10" destOrd="0" presId="urn:microsoft.com/office/officeart/2005/8/layout/vList2"/>
    <dgm:cxn modelId="{0E3D642C-F412-4202-849F-5F3949FC5319}" type="presParOf" srcId="{FF307715-E7EA-4E2E-B514-20DB7CFCCAA8}" destId="{0611C2FC-E585-4717-891D-B7CADC4A2CCA}" srcOrd="11" destOrd="0" presId="urn:microsoft.com/office/officeart/2005/8/layout/vList2"/>
    <dgm:cxn modelId="{7CFD3785-EFD4-4D9E-827E-33A1948A53E5}" type="presParOf" srcId="{FF307715-E7EA-4E2E-B514-20DB7CFCCAA8}" destId="{83662743-2B59-445A-86CA-CACB78095F2F}" srcOrd="12" destOrd="0" presId="urn:microsoft.com/office/officeart/2005/8/layout/vList2"/>
    <dgm:cxn modelId="{1CCE726B-96A5-4488-9F1C-3C031C5EF1B2}" type="presParOf" srcId="{FF307715-E7EA-4E2E-B514-20DB7CFCCAA8}" destId="{72C79CB7-D293-4A42-8AE3-4B7B9DDEEC3D}" srcOrd="13" destOrd="0" presId="urn:microsoft.com/office/officeart/2005/8/layout/vList2"/>
    <dgm:cxn modelId="{D87981FA-9062-4FDB-84E9-9E8AD1EEEF92}" type="presParOf" srcId="{FF307715-E7EA-4E2E-B514-20DB7CFCCAA8}" destId="{40CA913C-0DA2-4FC4-89F1-7DCEEBE33B75}" srcOrd="14" destOrd="0" presId="urn:microsoft.com/office/officeart/2005/8/layout/vList2"/>
    <dgm:cxn modelId="{E696803A-B940-4269-B9DF-12638B0D77B4}" type="presParOf" srcId="{FF307715-E7EA-4E2E-B514-20DB7CFCCAA8}" destId="{17D697E7-6EF5-4BD4-A959-F644A35E4E3B}" srcOrd="15" destOrd="0" presId="urn:microsoft.com/office/officeart/2005/8/layout/vList2"/>
    <dgm:cxn modelId="{A630A0D3-CE84-44AE-B07F-136B9D8EED6D}" type="presParOf" srcId="{FF307715-E7EA-4E2E-B514-20DB7CFCCAA8}" destId="{7C03069F-957B-497E-A0AD-9F95AC455C78}" srcOrd="16" destOrd="0" presId="urn:microsoft.com/office/officeart/2005/8/layout/vList2"/>
    <dgm:cxn modelId="{0E7D8562-4F75-43E7-8A75-8A4D1613BBB8}" type="presParOf" srcId="{FF307715-E7EA-4E2E-B514-20DB7CFCCAA8}" destId="{574BA277-5705-430E-91F3-2E4944957B28}" srcOrd="17" destOrd="0" presId="urn:microsoft.com/office/officeart/2005/8/layout/vList2"/>
    <dgm:cxn modelId="{18C8E209-487B-4C26-ADDA-464505E40C47}" type="presParOf" srcId="{FF307715-E7EA-4E2E-B514-20DB7CFCCAA8}" destId="{31E62F85-5415-4F22-B61B-F2D453659E29}"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2E0A84-D5B3-4719-A485-020AD3B2675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A9B8C5D-6663-4691-AFDC-13DA27D8CBF6}">
      <dgm:prSet/>
      <dgm:spPr/>
      <dgm:t>
        <a:bodyPr/>
        <a:lstStyle/>
        <a:p>
          <a:r>
            <a:rPr lang="en-US"/>
            <a:t>Community Benefits</a:t>
          </a:r>
        </a:p>
      </dgm:t>
    </dgm:pt>
    <dgm:pt modelId="{17242C81-9A8A-46C4-967A-F60216A686D6}" type="parTrans" cxnId="{046DCAF7-F309-443D-8D98-C249E931184F}">
      <dgm:prSet/>
      <dgm:spPr/>
      <dgm:t>
        <a:bodyPr/>
        <a:lstStyle/>
        <a:p>
          <a:endParaRPr lang="en-US"/>
        </a:p>
      </dgm:t>
    </dgm:pt>
    <dgm:pt modelId="{71785E6E-F5AA-4A1D-BC3A-4400809A153C}" type="sibTrans" cxnId="{046DCAF7-F309-443D-8D98-C249E931184F}">
      <dgm:prSet/>
      <dgm:spPr/>
      <dgm:t>
        <a:bodyPr/>
        <a:lstStyle/>
        <a:p>
          <a:endParaRPr lang="en-US"/>
        </a:p>
      </dgm:t>
    </dgm:pt>
    <dgm:pt modelId="{E699CBD2-C7D6-46E5-BE89-0C58C01613E9}">
      <dgm:prSet/>
      <dgm:spPr/>
      <dgm:t>
        <a:bodyPr/>
        <a:lstStyle/>
        <a:p>
          <a:r>
            <a:rPr lang="en-US" dirty="0"/>
            <a:t>Local Employment Opportunities</a:t>
          </a:r>
        </a:p>
      </dgm:t>
    </dgm:pt>
    <dgm:pt modelId="{174AFA8C-A1E8-48FD-8F00-BABF52F8B263}" type="parTrans" cxnId="{6E4B6345-F374-480F-A15B-405D905E7985}">
      <dgm:prSet/>
      <dgm:spPr/>
      <dgm:t>
        <a:bodyPr/>
        <a:lstStyle/>
        <a:p>
          <a:endParaRPr lang="en-US"/>
        </a:p>
      </dgm:t>
    </dgm:pt>
    <dgm:pt modelId="{A128B5DE-3BE3-4353-AF74-71F114EC12EC}" type="sibTrans" cxnId="{6E4B6345-F374-480F-A15B-405D905E7985}">
      <dgm:prSet/>
      <dgm:spPr/>
      <dgm:t>
        <a:bodyPr/>
        <a:lstStyle/>
        <a:p>
          <a:endParaRPr lang="en-US"/>
        </a:p>
      </dgm:t>
    </dgm:pt>
    <dgm:pt modelId="{F2003F61-71BE-4284-AF62-85A3C6DA52C7}">
      <dgm:prSet/>
      <dgm:spPr/>
      <dgm:t>
        <a:bodyPr/>
        <a:lstStyle/>
        <a:p>
          <a:r>
            <a:rPr lang="en-US"/>
            <a:t>Place for Youth</a:t>
          </a:r>
        </a:p>
      </dgm:t>
    </dgm:pt>
    <dgm:pt modelId="{57C4872C-9A21-49E4-B958-36703E141E52}" type="parTrans" cxnId="{960E510D-CEF2-4602-9B90-57CEC3179FBA}">
      <dgm:prSet/>
      <dgm:spPr/>
      <dgm:t>
        <a:bodyPr/>
        <a:lstStyle/>
        <a:p>
          <a:endParaRPr lang="en-US"/>
        </a:p>
      </dgm:t>
    </dgm:pt>
    <dgm:pt modelId="{2DFA4A9C-1D56-4272-A1E0-26D0991CB194}" type="sibTrans" cxnId="{960E510D-CEF2-4602-9B90-57CEC3179FBA}">
      <dgm:prSet/>
      <dgm:spPr/>
      <dgm:t>
        <a:bodyPr/>
        <a:lstStyle/>
        <a:p>
          <a:endParaRPr lang="en-US"/>
        </a:p>
      </dgm:t>
    </dgm:pt>
    <dgm:pt modelId="{3D995CFD-38BA-436C-9467-914A9BD41A29}">
      <dgm:prSet/>
      <dgm:spPr/>
      <dgm:t>
        <a:bodyPr/>
        <a:lstStyle/>
        <a:p>
          <a:r>
            <a:rPr lang="en-US"/>
            <a:t>Family-Oriented</a:t>
          </a:r>
        </a:p>
      </dgm:t>
    </dgm:pt>
    <dgm:pt modelId="{F9119A6D-F573-4FC4-876A-BBF7732469D3}" type="parTrans" cxnId="{F649EF8D-CB6C-4760-9076-A5A55F388158}">
      <dgm:prSet/>
      <dgm:spPr/>
      <dgm:t>
        <a:bodyPr/>
        <a:lstStyle/>
        <a:p>
          <a:endParaRPr lang="en-US"/>
        </a:p>
      </dgm:t>
    </dgm:pt>
    <dgm:pt modelId="{BB9175B7-41BE-41B4-85A1-75228D23C5DD}" type="sibTrans" cxnId="{F649EF8D-CB6C-4760-9076-A5A55F388158}">
      <dgm:prSet/>
      <dgm:spPr/>
      <dgm:t>
        <a:bodyPr/>
        <a:lstStyle/>
        <a:p>
          <a:endParaRPr lang="en-US"/>
        </a:p>
      </dgm:t>
    </dgm:pt>
    <dgm:pt modelId="{DF2A222D-E10C-43A4-905E-DC16F4F71020}">
      <dgm:prSet/>
      <dgm:spPr/>
      <dgm:t>
        <a:bodyPr/>
        <a:lstStyle/>
        <a:p>
          <a:r>
            <a:rPr lang="en-US" dirty="0"/>
            <a:t>Volunteer Opportunities</a:t>
          </a:r>
        </a:p>
      </dgm:t>
    </dgm:pt>
    <dgm:pt modelId="{148D3708-5660-44E5-993D-5093A5C0CAFC}" type="parTrans" cxnId="{8CF3E04E-25B3-4AB0-8987-CB6D8E34A063}">
      <dgm:prSet/>
      <dgm:spPr/>
      <dgm:t>
        <a:bodyPr/>
        <a:lstStyle/>
        <a:p>
          <a:endParaRPr lang="en-US"/>
        </a:p>
      </dgm:t>
    </dgm:pt>
    <dgm:pt modelId="{628E2359-C6BA-4B33-B69A-2D173E025C31}" type="sibTrans" cxnId="{8CF3E04E-25B3-4AB0-8987-CB6D8E34A063}">
      <dgm:prSet/>
      <dgm:spPr/>
      <dgm:t>
        <a:bodyPr/>
        <a:lstStyle/>
        <a:p>
          <a:endParaRPr lang="en-US"/>
        </a:p>
      </dgm:t>
    </dgm:pt>
    <dgm:pt modelId="{25B9FFF7-0746-4D98-8FF0-EAE9F0370AB3}">
      <dgm:prSet/>
      <dgm:spPr/>
      <dgm:t>
        <a:bodyPr/>
        <a:lstStyle/>
        <a:p>
          <a:r>
            <a:rPr lang="en-US"/>
            <a:t>Place to Serve the Community</a:t>
          </a:r>
        </a:p>
      </dgm:t>
    </dgm:pt>
    <dgm:pt modelId="{C94EFB45-33CB-4D8A-A080-697C281A93E8}" type="parTrans" cxnId="{3A2ABACA-5214-45F0-BC61-B208C703C5B2}">
      <dgm:prSet/>
      <dgm:spPr/>
      <dgm:t>
        <a:bodyPr/>
        <a:lstStyle/>
        <a:p>
          <a:endParaRPr lang="en-US"/>
        </a:p>
      </dgm:t>
    </dgm:pt>
    <dgm:pt modelId="{EF62D002-BA51-4071-A85E-A9278D8AAC07}" type="sibTrans" cxnId="{3A2ABACA-5214-45F0-BC61-B208C703C5B2}">
      <dgm:prSet/>
      <dgm:spPr/>
      <dgm:t>
        <a:bodyPr/>
        <a:lstStyle/>
        <a:p>
          <a:endParaRPr lang="en-US"/>
        </a:p>
      </dgm:t>
    </dgm:pt>
    <dgm:pt modelId="{4541C0A1-8B3D-4F0A-9193-A9D013B00B5F}">
      <dgm:prSet/>
      <dgm:spPr/>
      <dgm:t>
        <a:bodyPr/>
        <a:lstStyle/>
        <a:p>
          <a:r>
            <a:rPr lang="en-US"/>
            <a:t>Ministry Opportunities</a:t>
          </a:r>
        </a:p>
      </dgm:t>
    </dgm:pt>
    <dgm:pt modelId="{95DFE157-C9C4-4642-A80C-B0BC5689F9E5}" type="parTrans" cxnId="{395B4504-F90F-4320-9D8C-B49F4DB2106E}">
      <dgm:prSet/>
      <dgm:spPr/>
      <dgm:t>
        <a:bodyPr/>
        <a:lstStyle/>
        <a:p>
          <a:endParaRPr lang="en-US"/>
        </a:p>
      </dgm:t>
    </dgm:pt>
    <dgm:pt modelId="{6787F2B7-0879-42C3-BE05-E8500E199D88}" type="sibTrans" cxnId="{395B4504-F90F-4320-9D8C-B49F4DB2106E}">
      <dgm:prSet/>
      <dgm:spPr/>
      <dgm:t>
        <a:bodyPr/>
        <a:lstStyle/>
        <a:p>
          <a:endParaRPr lang="en-US"/>
        </a:p>
      </dgm:t>
    </dgm:pt>
    <dgm:pt modelId="{0DC34AB0-6C52-4BC5-B50A-9131A669C5EC}" type="pres">
      <dgm:prSet presAssocID="{FF2E0A84-D5B3-4719-A485-020AD3B2675D}" presName="linear" presStyleCnt="0">
        <dgm:presLayoutVars>
          <dgm:dir/>
          <dgm:animLvl val="lvl"/>
          <dgm:resizeHandles val="exact"/>
        </dgm:presLayoutVars>
      </dgm:prSet>
      <dgm:spPr/>
    </dgm:pt>
    <dgm:pt modelId="{77188384-1E5A-4AB8-BBDE-231A17B8D5AD}" type="pres">
      <dgm:prSet presAssocID="{0A9B8C5D-6663-4691-AFDC-13DA27D8CBF6}" presName="parentLin" presStyleCnt="0"/>
      <dgm:spPr/>
    </dgm:pt>
    <dgm:pt modelId="{74784617-AA70-4E3F-89C1-DF506026A0A2}" type="pres">
      <dgm:prSet presAssocID="{0A9B8C5D-6663-4691-AFDC-13DA27D8CBF6}" presName="parentLeftMargin" presStyleLbl="node1" presStyleIdx="0" presStyleCnt="7"/>
      <dgm:spPr/>
    </dgm:pt>
    <dgm:pt modelId="{DD9FB7D6-0EB2-4725-B903-5A8C2E08538A}" type="pres">
      <dgm:prSet presAssocID="{0A9B8C5D-6663-4691-AFDC-13DA27D8CBF6}" presName="parentText" presStyleLbl="node1" presStyleIdx="0" presStyleCnt="7">
        <dgm:presLayoutVars>
          <dgm:chMax val="0"/>
          <dgm:bulletEnabled val="1"/>
        </dgm:presLayoutVars>
      </dgm:prSet>
      <dgm:spPr/>
    </dgm:pt>
    <dgm:pt modelId="{D01B4DEF-029F-4ABE-B98D-DC4F441D337B}" type="pres">
      <dgm:prSet presAssocID="{0A9B8C5D-6663-4691-AFDC-13DA27D8CBF6}" presName="negativeSpace" presStyleCnt="0"/>
      <dgm:spPr/>
    </dgm:pt>
    <dgm:pt modelId="{EA05690C-DDA8-4295-ADC0-73B637EB8B36}" type="pres">
      <dgm:prSet presAssocID="{0A9B8C5D-6663-4691-AFDC-13DA27D8CBF6}" presName="childText" presStyleLbl="conFgAcc1" presStyleIdx="0" presStyleCnt="7">
        <dgm:presLayoutVars>
          <dgm:bulletEnabled val="1"/>
        </dgm:presLayoutVars>
      </dgm:prSet>
      <dgm:spPr/>
    </dgm:pt>
    <dgm:pt modelId="{A8D9F9A1-1AAC-4EBD-9C7E-9F76431F8505}" type="pres">
      <dgm:prSet presAssocID="{71785E6E-F5AA-4A1D-BC3A-4400809A153C}" presName="spaceBetweenRectangles" presStyleCnt="0"/>
      <dgm:spPr/>
    </dgm:pt>
    <dgm:pt modelId="{6410BD28-7DCF-4A2B-96E1-4D73E0D898A2}" type="pres">
      <dgm:prSet presAssocID="{E699CBD2-C7D6-46E5-BE89-0C58C01613E9}" presName="parentLin" presStyleCnt="0"/>
      <dgm:spPr/>
    </dgm:pt>
    <dgm:pt modelId="{1096649F-A262-4AD9-BD14-5B824D991E5B}" type="pres">
      <dgm:prSet presAssocID="{E699CBD2-C7D6-46E5-BE89-0C58C01613E9}" presName="parentLeftMargin" presStyleLbl="node1" presStyleIdx="0" presStyleCnt="7"/>
      <dgm:spPr/>
    </dgm:pt>
    <dgm:pt modelId="{8A363CCB-A337-48B7-8A4D-B81367CE1186}" type="pres">
      <dgm:prSet presAssocID="{E699CBD2-C7D6-46E5-BE89-0C58C01613E9}" presName="parentText" presStyleLbl="node1" presStyleIdx="1" presStyleCnt="7">
        <dgm:presLayoutVars>
          <dgm:chMax val="0"/>
          <dgm:bulletEnabled val="1"/>
        </dgm:presLayoutVars>
      </dgm:prSet>
      <dgm:spPr/>
    </dgm:pt>
    <dgm:pt modelId="{57D5E56F-0C2E-44EA-914E-51B0011B2CCB}" type="pres">
      <dgm:prSet presAssocID="{E699CBD2-C7D6-46E5-BE89-0C58C01613E9}" presName="negativeSpace" presStyleCnt="0"/>
      <dgm:spPr/>
    </dgm:pt>
    <dgm:pt modelId="{E098CB51-D602-4F0B-8EEC-D65A05D9B23A}" type="pres">
      <dgm:prSet presAssocID="{E699CBD2-C7D6-46E5-BE89-0C58C01613E9}" presName="childText" presStyleLbl="conFgAcc1" presStyleIdx="1" presStyleCnt="7">
        <dgm:presLayoutVars>
          <dgm:bulletEnabled val="1"/>
        </dgm:presLayoutVars>
      </dgm:prSet>
      <dgm:spPr/>
    </dgm:pt>
    <dgm:pt modelId="{1A9C1FDA-0B92-45D3-B3E3-1C871F57F8F7}" type="pres">
      <dgm:prSet presAssocID="{A128B5DE-3BE3-4353-AF74-71F114EC12EC}" presName="spaceBetweenRectangles" presStyleCnt="0"/>
      <dgm:spPr/>
    </dgm:pt>
    <dgm:pt modelId="{6F7F3577-FBF5-423A-B396-95AAD1C42441}" type="pres">
      <dgm:prSet presAssocID="{F2003F61-71BE-4284-AF62-85A3C6DA52C7}" presName="parentLin" presStyleCnt="0"/>
      <dgm:spPr/>
    </dgm:pt>
    <dgm:pt modelId="{06B37AD5-8A9D-47A9-8CB8-0497B0E07705}" type="pres">
      <dgm:prSet presAssocID="{F2003F61-71BE-4284-AF62-85A3C6DA52C7}" presName="parentLeftMargin" presStyleLbl="node1" presStyleIdx="1" presStyleCnt="7"/>
      <dgm:spPr/>
    </dgm:pt>
    <dgm:pt modelId="{75FCF086-296A-4C53-B66A-BF8DC0FF8260}" type="pres">
      <dgm:prSet presAssocID="{F2003F61-71BE-4284-AF62-85A3C6DA52C7}" presName="parentText" presStyleLbl="node1" presStyleIdx="2" presStyleCnt="7">
        <dgm:presLayoutVars>
          <dgm:chMax val="0"/>
          <dgm:bulletEnabled val="1"/>
        </dgm:presLayoutVars>
      </dgm:prSet>
      <dgm:spPr/>
    </dgm:pt>
    <dgm:pt modelId="{AFC33D5F-1D85-4B74-93B1-B17DA4658D97}" type="pres">
      <dgm:prSet presAssocID="{F2003F61-71BE-4284-AF62-85A3C6DA52C7}" presName="negativeSpace" presStyleCnt="0"/>
      <dgm:spPr/>
    </dgm:pt>
    <dgm:pt modelId="{6235DABC-5DFD-457D-9A5A-7445B63A872C}" type="pres">
      <dgm:prSet presAssocID="{F2003F61-71BE-4284-AF62-85A3C6DA52C7}" presName="childText" presStyleLbl="conFgAcc1" presStyleIdx="2" presStyleCnt="7">
        <dgm:presLayoutVars>
          <dgm:bulletEnabled val="1"/>
        </dgm:presLayoutVars>
      </dgm:prSet>
      <dgm:spPr/>
    </dgm:pt>
    <dgm:pt modelId="{A18C3E1F-A8AE-4F2F-8839-1FE016CCB06E}" type="pres">
      <dgm:prSet presAssocID="{2DFA4A9C-1D56-4272-A1E0-26D0991CB194}" presName="spaceBetweenRectangles" presStyleCnt="0"/>
      <dgm:spPr/>
    </dgm:pt>
    <dgm:pt modelId="{828B75F9-EAC3-4E6D-A189-552B1A24F31E}" type="pres">
      <dgm:prSet presAssocID="{3D995CFD-38BA-436C-9467-914A9BD41A29}" presName="parentLin" presStyleCnt="0"/>
      <dgm:spPr/>
    </dgm:pt>
    <dgm:pt modelId="{8196AEE9-56F9-4650-AEC2-4D92E2B194EF}" type="pres">
      <dgm:prSet presAssocID="{3D995CFD-38BA-436C-9467-914A9BD41A29}" presName="parentLeftMargin" presStyleLbl="node1" presStyleIdx="2" presStyleCnt="7"/>
      <dgm:spPr/>
    </dgm:pt>
    <dgm:pt modelId="{4B8D6BBC-8560-40C4-ACE8-0004CD47DCC0}" type="pres">
      <dgm:prSet presAssocID="{3D995CFD-38BA-436C-9467-914A9BD41A29}" presName="parentText" presStyleLbl="node1" presStyleIdx="3" presStyleCnt="7">
        <dgm:presLayoutVars>
          <dgm:chMax val="0"/>
          <dgm:bulletEnabled val="1"/>
        </dgm:presLayoutVars>
      </dgm:prSet>
      <dgm:spPr/>
    </dgm:pt>
    <dgm:pt modelId="{233088DD-B9D1-4541-B0AC-DF3C8386C8AF}" type="pres">
      <dgm:prSet presAssocID="{3D995CFD-38BA-436C-9467-914A9BD41A29}" presName="negativeSpace" presStyleCnt="0"/>
      <dgm:spPr/>
    </dgm:pt>
    <dgm:pt modelId="{341DAB48-4737-45EE-B5C1-620BA4B1EEFF}" type="pres">
      <dgm:prSet presAssocID="{3D995CFD-38BA-436C-9467-914A9BD41A29}" presName="childText" presStyleLbl="conFgAcc1" presStyleIdx="3" presStyleCnt="7">
        <dgm:presLayoutVars>
          <dgm:bulletEnabled val="1"/>
        </dgm:presLayoutVars>
      </dgm:prSet>
      <dgm:spPr/>
    </dgm:pt>
    <dgm:pt modelId="{62B9C83E-3975-4549-92AF-01BB5E24B03A}" type="pres">
      <dgm:prSet presAssocID="{BB9175B7-41BE-41B4-85A1-75228D23C5DD}" presName="spaceBetweenRectangles" presStyleCnt="0"/>
      <dgm:spPr/>
    </dgm:pt>
    <dgm:pt modelId="{92962CBB-8B04-432F-A235-A6C9B1CF6508}" type="pres">
      <dgm:prSet presAssocID="{DF2A222D-E10C-43A4-905E-DC16F4F71020}" presName="parentLin" presStyleCnt="0"/>
      <dgm:spPr/>
    </dgm:pt>
    <dgm:pt modelId="{BC0B7E84-0160-4EEB-92B2-BAF562C9C338}" type="pres">
      <dgm:prSet presAssocID="{DF2A222D-E10C-43A4-905E-DC16F4F71020}" presName="parentLeftMargin" presStyleLbl="node1" presStyleIdx="3" presStyleCnt="7"/>
      <dgm:spPr/>
    </dgm:pt>
    <dgm:pt modelId="{BC6B85C3-18F3-4C08-921F-DFB669A20710}" type="pres">
      <dgm:prSet presAssocID="{DF2A222D-E10C-43A4-905E-DC16F4F71020}" presName="parentText" presStyleLbl="node1" presStyleIdx="4" presStyleCnt="7">
        <dgm:presLayoutVars>
          <dgm:chMax val="0"/>
          <dgm:bulletEnabled val="1"/>
        </dgm:presLayoutVars>
      </dgm:prSet>
      <dgm:spPr/>
    </dgm:pt>
    <dgm:pt modelId="{F4D4658A-336D-407C-BE53-981C64433DC3}" type="pres">
      <dgm:prSet presAssocID="{DF2A222D-E10C-43A4-905E-DC16F4F71020}" presName="negativeSpace" presStyleCnt="0"/>
      <dgm:spPr/>
    </dgm:pt>
    <dgm:pt modelId="{E208A21F-7469-422A-A254-A31D9FA43915}" type="pres">
      <dgm:prSet presAssocID="{DF2A222D-E10C-43A4-905E-DC16F4F71020}" presName="childText" presStyleLbl="conFgAcc1" presStyleIdx="4" presStyleCnt="7">
        <dgm:presLayoutVars>
          <dgm:bulletEnabled val="1"/>
        </dgm:presLayoutVars>
      </dgm:prSet>
      <dgm:spPr/>
    </dgm:pt>
    <dgm:pt modelId="{EB4B299E-E2D4-43A9-B4CC-00E9BA6D52F3}" type="pres">
      <dgm:prSet presAssocID="{628E2359-C6BA-4B33-B69A-2D173E025C31}" presName="spaceBetweenRectangles" presStyleCnt="0"/>
      <dgm:spPr/>
    </dgm:pt>
    <dgm:pt modelId="{42F70A44-79D0-4DDC-AD64-1FEA99DEEBB1}" type="pres">
      <dgm:prSet presAssocID="{25B9FFF7-0746-4D98-8FF0-EAE9F0370AB3}" presName="parentLin" presStyleCnt="0"/>
      <dgm:spPr/>
    </dgm:pt>
    <dgm:pt modelId="{2D76DFAA-28C5-48B2-B12E-B0CF48D2D1AA}" type="pres">
      <dgm:prSet presAssocID="{25B9FFF7-0746-4D98-8FF0-EAE9F0370AB3}" presName="parentLeftMargin" presStyleLbl="node1" presStyleIdx="4" presStyleCnt="7"/>
      <dgm:spPr/>
    </dgm:pt>
    <dgm:pt modelId="{6166B921-B782-418C-B28B-D3469A24B0BD}" type="pres">
      <dgm:prSet presAssocID="{25B9FFF7-0746-4D98-8FF0-EAE9F0370AB3}" presName="parentText" presStyleLbl="node1" presStyleIdx="5" presStyleCnt="7">
        <dgm:presLayoutVars>
          <dgm:chMax val="0"/>
          <dgm:bulletEnabled val="1"/>
        </dgm:presLayoutVars>
      </dgm:prSet>
      <dgm:spPr/>
    </dgm:pt>
    <dgm:pt modelId="{6B67EC36-B515-41B0-9095-DEC4AE6C739B}" type="pres">
      <dgm:prSet presAssocID="{25B9FFF7-0746-4D98-8FF0-EAE9F0370AB3}" presName="negativeSpace" presStyleCnt="0"/>
      <dgm:spPr/>
    </dgm:pt>
    <dgm:pt modelId="{7A4EFC9F-57DF-42B7-A25D-DC45BF4AEBE8}" type="pres">
      <dgm:prSet presAssocID="{25B9FFF7-0746-4D98-8FF0-EAE9F0370AB3}" presName="childText" presStyleLbl="conFgAcc1" presStyleIdx="5" presStyleCnt="7">
        <dgm:presLayoutVars>
          <dgm:bulletEnabled val="1"/>
        </dgm:presLayoutVars>
      </dgm:prSet>
      <dgm:spPr/>
    </dgm:pt>
    <dgm:pt modelId="{9A9FCB99-A28A-4A36-85E8-A30DA4DFCE2A}" type="pres">
      <dgm:prSet presAssocID="{EF62D002-BA51-4071-A85E-A9278D8AAC07}" presName="spaceBetweenRectangles" presStyleCnt="0"/>
      <dgm:spPr/>
    </dgm:pt>
    <dgm:pt modelId="{A495CD21-BD68-4399-A223-51A04C0D8309}" type="pres">
      <dgm:prSet presAssocID="{4541C0A1-8B3D-4F0A-9193-A9D013B00B5F}" presName="parentLin" presStyleCnt="0"/>
      <dgm:spPr/>
    </dgm:pt>
    <dgm:pt modelId="{EEDA8077-A3C1-4BF5-B02C-24ED59A468CF}" type="pres">
      <dgm:prSet presAssocID="{4541C0A1-8B3D-4F0A-9193-A9D013B00B5F}" presName="parentLeftMargin" presStyleLbl="node1" presStyleIdx="5" presStyleCnt="7"/>
      <dgm:spPr/>
    </dgm:pt>
    <dgm:pt modelId="{47D3BB3C-1B3F-42D4-9CA2-7F3FA67DC8EF}" type="pres">
      <dgm:prSet presAssocID="{4541C0A1-8B3D-4F0A-9193-A9D013B00B5F}" presName="parentText" presStyleLbl="node1" presStyleIdx="6" presStyleCnt="7">
        <dgm:presLayoutVars>
          <dgm:chMax val="0"/>
          <dgm:bulletEnabled val="1"/>
        </dgm:presLayoutVars>
      </dgm:prSet>
      <dgm:spPr/>
    </dgm:pt>
    <dgm:pt modelId="{50E4D7E0-B9BC-4046-8D7A-97731B8E2234}" type="pres">
      <dgm:prSet presAssocID="{4541C0A1-8B3D-4F0A-9193-A9D013B00B5F}" presName="negativeSpace" presStyleCnt="0"/>
      <dgm:spPr/>
    </dgm:pt>
    <dgm:pt modelId="{BCD13D72-7B76-4824-BB90-48460BFA1524}" type="pres">
      <dgm:prSet presAssocID="{4541C0A1-8B3D-4F0A-9193-A9D013B00B5F}" presName="childText" presStyleLbl="conFgAcc1" presStyleIdx="6" presStyleCnt="7">
        <dgm:presLayoutVars>
          <dgm:bulletEnabled val="1"/>
        </dgm:presLayoutVars>
      </dgm:prSet>
      <dgm:spPr/>
    </dgm:pt>
  </dgm:ptLst>
  <dgm:cxnLst>
    <dgm:cxn modelId="{A184A203-153A-4D22-9B0D-8CBD8A631F23}" type="presOf" srcId="{FF2E0A84-D5B3-4719-A485-020AD3B2675D}" destId="{0DC34AB0-6C52-4BC5-B50A-9131A669C5EC}" srcOrd="0" destOrd="0" presId="urn:microsoft.com/office/officeart/2005/8/layout/list1"/>
    <dgm:cxn modelId="{395B4504-F90F-4320-9D8C-B49F4DB2106E}" srcId="{FF2E0A84-D5B3-4719-A485-020AD3B2675D}" destId="{4541C0A1-8B3D-4F0A-9193-A9D013B00B5F}" srcOrd="6" destOrd="0" parTransId="{95DFE157-C9C4-4642-A80C-B0BC5689F9E5}" sibTransId="{6787F2B7-0879-42C3-BE05-E8500E199D88}"/>
    <dgm:cxn modelId="{EE4D6405-4DF3-43B4-B4C4-9432443CC27E}" type="presOf" srcId="{3D995CFD-38BA-436C-9467-914A9BD41A29}" destId="{4B8D6BBC-8560-40C4-ACE8-0004CD47DCC0}" srcOrd="1" destOrd="0" presId="urn:microsoft.com/office/officeart/2005/8/layout/list1"/>
    <dgm:cxn modelId="{960E510D-CEF2-4602-9B90-57CEC3179FBA}" srcId="{FF2E0A84-D5B3-4719-A485-020AD3B2675D}" destId="{F2003F61-71BE-4284-AF62-85A3C6DA52C7}" srcOrd="2" destOrd="0" parTransId="{57C4872C-9A21-49E4-B958-36703E141E52}" sibTransId="{2DFA4A9C-1D56-4272-A1E0-26D0991CB194}"/>
    <dgm:cxn modelId="{8FE26D2E-8745-44F1-A3CB-B36669855134}" type="presOf" srcId="{0A9B8C5D-6663-4691-AFDC-13DA27D8CBF6}" destId="{DD9FB7D6-0EB2-4725-B903-5A8C2E08538A}" srcOrd="1" destOrd="0" presId="urn:microsoft.com/office/officeart/2005/8/layout/list1"/>
    <dgm:cxn modelId="{B05D8037-6CFF-429B-ABA3-C041EBD774B8}" type="presOf" srcId="{4541C0A1-8B3D-4F0A-9193-A9D013B00B5F}" destId="{EEDA8077-A3C1-4BF5-B02C-24ED59A468CF}" srcOrd="0" destOrd="0" presId="urn:microsoft.com/office/officeart/2005/8/layout/list1"/>
    <dgm:cxn modelId="{E354503B-0A1D-4343-B3B4-115C944AED48}" type="presOf" srcId="{F2003F61-71BE-4284-AF62-85A3C6DA52C7}" destId="{75FCF086-296A-4C53-B66A-BF8DC0FF8260}" srcOrd="1" destOrd="0" presId="urn:microsoft.com/office/officeart/2005/8/layout/list1"/>
    <dgm:cxn modelId="{6E4B6345-F374-480F-A15B-405D905E7985}" srcId="{FF2E0A84-D5B3-4719-A485-020AD3B2675D}" destId="{E699CBD2-C7D6-46E5-BE89-0C58C01613E9}" srcOrd="1" destOrd="0" parTransId="{174AFA8C-A1E8-48FD-8F00-BABF52F8B263}" sibTransId="{A128B5DE-3BE3-4353-AF74-71F114EC12EC}"/>
    <dgm:cxn modelId="{58817B48-FEB1-47E5-8089-B22FDCB47E32}" type="presOf" srcId="{E699CBD2-C7D6-46E5-BE89-0C58C01613E9}" destId="{8A363CCB-A337-48B7-8A4D-B81367CE1186}" srcOrd="1" destOrd="0" presId="urn:microsoft.com/office/officeart/2005/8/layout/list1"/>
    <dgm:cxn modelId="{3A47324E-BC63-4763-AE13-6A213B7D83A2}" type="presOf" srcId="{DF2A222D-E10C-43A4-905E-DC16F4F71020}" destId="{BC6B85C3-18F3-4C08-921F-DFB669A20710}" srcOrd="1" destOrd="0" presId="urn:microsoft.com/office/officeart/2005/8/layout/list1"/>
    <dgm:cxn modelId="{29ED806E-5141-4141-B510-07F69158ACFB}" type="presOf" srcId="{0A9B8C5D-6663-4691-AFDC-13DA27D8CBF6}" destId="{74784617-AA70-4E3F-89C1-DF506026A0A2}" srcOrd="0" destOrd="0" presId="urn:microsoft.com/office/officeart/2005/8/layout/list1"/>
    <dgm:cxn modelId="{8CF3E04E-25B3-4AB0-8987-CB6D8E34A063}" srcId="{FF2E0A84-D5B3-4719-A485-020AD3B2675D}" destId="{DF2A222D-E10C-43A4-905E-DC16F4F71020}" srcOrd="4" destOrd="0" parTransId="{148D3708-5660-44E5-993D-5093A5C0CAFC}" sibTransId="{628E2359-C6BA-4B33-B69A-2D173E025C31}"/>
    <dgm:cxn modelId="{15C01B52-4678-4585-A1AD-CAF99D70324B}" type="presOf" srcId="{F2003F61-71BE-4284-AF62-85A3C6DA52C7}" destId="{06B37AD5-8A9D-47A9-8CB8-0497B0E07705}" srcOrd="0" destOrd="0" presId="urn:microsoft.com/office/officeart/2005/8/layout/list1"/>
    <dgm:cxn modelId="{3E87998C-63ED-478F-8137-475B4858B9CF}" type="presOf" srcId="{DF2A222D-E10C-43A4-905E-DC16F4F71020}" destId="{BC0B7E84-0160-4EEB-92B2-BAF562C9C338}" srcOrd="0" destOrd="0" presId="urn:microsoft.com/office/officeart/2005/8/layout/list1"/>
    <dgm:cxn modelId="{F649EF8D-CB6C-4760-9076-A5A55F388158}" srcId="{FF2E0A84-D5B3-4719-A485-020AD3B2675D}" destId="{3D995CFD-38BA-436C-9467-914A9BD41A29}" srcOrd="3" destOrd="0" parTransId="{F9119A6D-F573-4FC4-876A-BBF7732469D3}" sibTransId="{BB9175B7-41BE-41B4-85A1-75228D23C5DD}"/>
    <dgm:cxn modelId="{06545E93-5326-4AA5-91AF-8B579358E12A}" type="presOf" srcId="{4541C0A1-8B3D-4F0A-9193-A9D013B00B5F}" destId="{47D3BB3C-1B3F-42D4-9CA2-7F3FA67DC8EF}" srcOrd="1" destOrd="0" presId="urn:microsoft.com/office/officeart/2005/8/layout/list1"/>
    <dgm:cxn modelId="{FAD7DAB8-3324-49C2-A715-C7E817362897}" type="presOf" srcId="{25B9FFF7-0746-4D98-8FF0-EAE9F0370AB3}" destId="{6166B921-B782-418C-B28B-D3469A24B0BD}" srcOrd="1" destOrd="0" presId="urn:microsoft.com/office/officeart/2005/8/layout/list1"/>
    <dgm:cxn modelId="{3A2ABACA-5214-45F0-BC61-B208C703C5B2}" srcId="{FF2E0A84-D5B3-4719-A485-020AD3B2675D}" destId="{25B9FFF7-0746-4D98-8FF0-EAE9F0370AB3}" srcOrd="5" destOrd="0" parTransId="{C94EFB45-33CB-4D8A-A080-697C281A93E8}" sibTransId="{EF62D002-BA51-4071-A85E-A9278D8AAC07}"/>
    <dgm:cxn modelId="{45FD31D1-F61F-4E42-9579-5414412EF1BB}" type="presOf" srcId="{E699CBD2-C7D6-46E5-BE89-0C58C01613E9}" destId="{1096649F-A262-4AD9-BD14-5B824D991E5B}" srcOrd="0" destOrd="0" presId="urn:microsoft.com/office/officeart/2005/8/layout/list1"/>
    <dgm:cxn modelId="{B69A7DE2-6C4C-4A5A-BE75-0F0D5B63B338}" type="presOf" srcId="{25B9FFF7-0746-4D98-8FF0-EAE9F0370AB3}" destId="{2D76DFAA-28C5-48B2-B12E-B0CF48D2D1AA}" srcOrd="0" destOrd="0" presId="urn:microsoft.com/office/officeart/2005/8/layout/list1"/>
    <dgm:cxn modelId="{555887F1-8BAC-4887-9250-F5610F8FA01F}" type="presOf" srcId="{3D995CFD-38BA-436C-9467-914A9BD41A29}" destId="{8196AEE9-56F9-4650-AEC2-4D92E2B194EF}" srcOrd="0" destOrd="0" presId="urn:microsoft.com/office/officeart/2005/8/layout/list1"/>
    <dgm:cxn modelId="{046DCAF7-F309-443D-8D98-C249E931184F}" srcId="{FF2E0A84-D5B3-4719-A485-020AD3B2675D}" destId="{0A9B8C5D-6663-4691-AFDC-13DA27D8CBF6}" srcOrd="0" destOrd="0" parTransId="{17242C81-9A8A-46C4-967A-F60216A686D6}" sibTransId="{71785E6E-F5AA-4A1D-BC3A-4400809A153C}"/>
    <dgm:cxn modelId="{CB40508C-5421-4532-8AEC-7D2455A48F90}" type="presParOf" srcId="{0DC34AB0-6C52-4BC5-B50A-9131A669C5EC}" destId="{77188384-1E5A-4AB8-BBDE-231A17B8D5AD}" srcOrd="0" destOrd="0" presId="urn:microsoft.com/office/officeart/2005/8/layout/list1"/>
    <dgm:cxn modelId="{D08DDCAF-6EB6-4769-9FA3-4E0989A7D62A}" type="presParOf" srcId="{77188384-1E5A-4AB8-BBDE-231A17B8D5AD}" destId="{74784617-AA70-4E3F-89C1-DF506026A0A2}" srcOrd="0" destOrd="0" presId="urn:microsoft.com/office/officeart/2005/8/layout/list1"/>
    <dgm:cxn modelId="{D991C541-62E7-4929-B98C-B8E5F4754803}" type="presParOf" srcId="{77188384-1E5A-4AB8-BBDE-231A17B8D5AD}" destId="{DD9FB7D6-0EB2-4725-B903-5A8C2E08538A}" srcOrd="1" destOrd="0" presId="urn:microsoft.com/office/officeart/2005/8/layout/list1"/>
    <dgm:cxn modelId="{037B9BF6-2783-4DEE-A1BD-C45B930FEFF9}" type="presParOf" srcId="{0DC34AB0-6C52-4BC5-B50A-9131A669C5EC}" destId="{D01B4DEF-029F-4ABE-B98D-DC4F441D337B}" srcOrd="1" destOrd="0" presId="urn:microsoft.com/office/officeart/2005/8/layout/list1"/>
    <dgm:cxn modelId="{9E29A646-F531-47DE-9A0F-78AED95C51EB}" type="presParOf" srcId="{0DC34AB0-6C52-4BC5-B50A-9131A669C5EC}" destId="{EA05690C-DDA8-4295-ADC0-73B637EB8B36}" srcOrd="2" destOrd="0" presId="urn:microsoft.com/office/officeart/2005/8/layout/list1"/>
    <dgm:cxn modelId="{54BAEAB8-F4A8-4B68-981C-9767C7F840D6}" type="presParOf" srcId="{0DC34AB0-6C52-4BC5-B50A-9131A669C5EC}" destId="{A8D9F9A1-1AAC-4EBD-9C7E-9F76431F8505}" srcOrd="3" destOrd="0" presId="urn:microsoft.com/office/officeart/2005/8/layout/list1"/>
    <dgm:cxn modelId="{09B4F107-2F0B-48C1-A56D-BC887331E1F0}" type="presParOf" srcId="{0DC34AB0-6C52-4BC5-B50A-9131A669C5EC}" destId="{6410BD28-7DCF-4A2B-96E1-4D73E0D898A2}" srcOrd="4" destOrd="0" presId="urn:microsoft.com/office/officeart/2005/8/layout/list1"/>
    <dgm:cxn modelId="{4BED6846-C02C-49A3-9B7D-2CDE7F6C9276}" type="presParOf" srcId="{6410BD28-7DCF-4A2B-96E1-4D73E0D898A2}" destId="{1096649F-A262-4AD9-BD14-5B824D991E5B}" srcOrd="0" destOrd="0" presId="urn:microsoft.com/office/officeart/2005/8/layout/list1"/>
    <dgm:cxn modelId="{427CD515-A9A3-432F-926B-73B657CDEF37}" type="presParOf" srcId="{6410BD28-7DCF-4A2B-96E1-4D73E0D898A2}" destId="{8A363CCB-A337-48B7-8A4D-B81367CE1186}" srcOrd="1" destOrd="0" presId="urn:microsoft.com/office/officeart/2005/8/layout/list1"/>
    <dgm:cxn modelId="{CB510A72-9CF7-4D47-A5A4-0279C0F0D501}" type="presParOf" srcId="{0DC34AB0-6C52-4BC5-B50A-9131A669C5EC}" destId="{57D5E56F-0C2E-44EA-914E-51B0011B2CCB}" srcOrd="5" destOrd="0" presId="urn:microsoft.com/office/officeart/2005/8/layout/list1"/>
    <dgm:cxn modelId="{F48B4D2D-46EA-4C34-8C38-D901582EAAA0}" type="presParOf" srcId="{0DC34AB0-6C52-4BC5-B50A-9131A669C5EC}" destId="{E098CB51-D602-4F0B-8EEC-D65A05D9B23A}" srcOrd="6" destOrd="0" presId="urn:microsoft.com/office/officeart/2005/8/layout/list1"/>
    <dgm:cxn modelId="{0BA05A8D-4ED2-4BE4-86CB-D5E7361A1E8F}" type="presParOf" srcId="{0DC34AB0-6C52-4BC5-B50A-9131A669C5EC}" destId="{1A9C1FDA-0B92-45D3-B3E3-1C871F57F8F7}" srcOrd="7" destOrd="0" presId="urn:microsoft.com/office/officeart/2005/8/layout/list1"/>
    <dgm:cxn modelId="{997452C8-0CFD-4BFB-A529-335660568EEB}" type="presParOf" srcId="{0DC34AB0-6C52-4BC5-B50A-9131A669C5EC}" destId="{6F7F3577-FBF5-423A-B396-95AAD1C42441}" srcOrd="8" destOrd="0" presId="urn:microsoft.com/office/officeart/2005/8/layout/list1"/>
    <dgm:cxn modelId="{367DA57E-F745-4B38-85FF-94F77E565443}" type="presParOf" srcId="{6F7F3577-FBF5-423A-B396-95AAD1C42441}" destId="{06B37AD5-8A9D-47A9-8CB8-0497B0E07705}" srcOrd="0" destOrd="0" presId="urn:microsoft.com/office/officeart/2005/8/layout/list1"/>
    <dgm:cxn modelId="{1749C7A0-D43A-479A-9D51-4E733A7B9AAD}" type="presParOf" srcId="{6F7F3577-FBF5-423A-B396-95AAD1C42441}" destId="{75FCF086-296A-4C53-B66A-BF8DC0FF8260}" srcOrd="1" destOrd="0" presId="urn:microsoft.com/office/officeart/2005/8/layout/list1"/>
    <dgm:cxn modelId="{7CCFE82A-48A9-4E4F-9C0E-609F441EEE1F}" type="presParOf" srcId="{0DC34AB0-6C52-4BC5-B50A-9131A669C5EC}" destId="{AFC33D5F-1D85-4B74-93B1-B17DA4658D97}" srcOrd="9" destOrd="0" presId="urn:microsoft.com/office/officeart/2005/8/layout/list1"/>
    <dgm:cxn modelId="{FEE2E16D-8121-4C08-B246-8F30EA9263FE}" type="presParOf" srcId="{0DC34AB0-6C52-4BC5-B50A-9131A669C5EC}" destId="{6235DABC-5DFD-457D-9A5A-7445B63A872C}" srcOrd="10" destOrd="0" presId="urn:microsoft.com/office/officeart/2005/8/layout/list1"/>
    <dgm:cxn modelId="{D3F65D3B-BDED-469A-86E0-5EFD2A67CBE6}" type="presParOf" srcId="{0DC34AB0-6C52-4BC5-B50A-9131A669C5EC}" destId="{A18C3E1F-A8AE-4F2F-8839-1FE016CCB06E}" srcOrd="11" destOrd="0" presId="urn:microsoft.com/office/officeart/2005/8/layout/list1"/>
    <dgm:cxn modelId="{5BFA70D4-960E-43D1-A374-6547CFD406DF}" type="presParOf" srcId="{0DC34AB0-6C52-4BC5-B50A-9131A669C5EC}" destId="{828B75F9-EAC3-4E6D-A189-552B1A24F31E}" srcOrd="12" destOrd="0" presId="urn:microsoft.com/office/officeart/2005/8/layout/list1"/>
    <dgm:cxn modelId="{AC2727DA-E196-41E8-A6D0-B2601705D366}" type="presParOf" srcId="{828B75F9-EAC3-4E6D-A189-552B1A24F31E}" destId="{8196AEE9-56F9-4650-AEC2-4D92E2B194EF}" srcOrd="0" destOrd="0" presId="urn:microsoft.com/office/officeart/2005/8/layout/list1"/>
    <dgm:cxn modelId="{10103EB2-DD68-4C8D-B17A-C1AC61BDBA60}" type="presParOf" srcId="{828B75F9-EAC3-4E6D-A189-552B1A24F31E}" destId="{4B8D6BBC-8560-40C4-ACE8-0004CD47DCC0}" srcOrd="1" destOrd="0" presId="urn:microsoft.com/office/officeart/2005/8/layout/list1"/>
    <dgm:cxn modelId="{DB374505-0EC0-4480-88C4-FB2574631D24}" type="presParOf" srcId="{0DC34AB0-6C52-4BC5-B50A-9131A669C5EC}" destId="{233088DD-B9D1-4541-B0AC-DF3C8386C8AF}" srcOrd="13" destOrd="0" presId="urn:microsoft.com/office/officeart/2005/8/layout/list1"/>
    <dgm:cxn modelId="{A00E1C1B-69E7-4803-9ED1-B5036831819D}" type="presParOf" srcId="{0DC34AB0-6C52-4BC5-B50A-9131A669C5EC}" destId="{341DAB48-4737-45EE-B5C1-620BA4B1EEFF}" srcOrd="14" destOrd="0" presId="urn:microsoft.com/office/officeart/2005/8/layout/list1"/>
    <dgm:cxn modelId="{7B4812DC-C256-4CF3-939E-EE3BE1ACE75D}" type="presParOf" srcId="{0DC34AB0-6C52-4BC5-B50A-9131A669C5EC}" destId="{62B9C83E-3975-4549-92AF-01BB5E24B03A}" srcOrd="15" destOrd="0" presId="urn:microsoft.com/office/officeart/2005/8/layout/list1"/>
    <dgm:cxn modelId="{A3D044EC-33C4-4E67-91E7-9007FA462D7E}" type="presParOf" srcId="{0DC34AB0-6C52-4BC5-B50A-9131A669C5EC}" destId="{92962CBB-8B04-432F-A235-A6C9B1CF6508}" srcOrd="16" destOrd="0" presId="urn:microsoft.com/office/officeart/2005/8/layout/list1"/>
    <dgm:cxn modelId="{D66BC76F-65B7-4EB5-9562-10405CD51485}" type="presParOf" srcId="{92962CBB-8B04-432F-A235-A6C9B1CF6508}" destId="{BC0B7E84-0160-4EEB-92B2-BAF562C9C338}" srcOrd="0" destOrd="0" presId="urn:microsoft.com/office/officeart/2005/8/layout/list1"/>
    <dgm:cxn modelId="{5238F852-BE9D-4877-870E-D1F170833F75}" type="presParOf" srcId="{92962CBB-8B04-432F-A235-A6C9B1CF6508}" destId="{BC6B85C3-18F3-4C08-921F-DFB669A20710}" srcOrd="1" destOrd="0" presId="urn:microsoft.com/office/officeart/2005/8/layout/list1"/>
    <dgm:cxn modelId="{A4D8115E-17A9-4FCF-95CA-8AEC396C40FC}" type="presParOf" srcId="{0DC34AB0-6C52-4BC5-B50A-9131A669C5EC}" destId="{F4D4658A-336D-407C-BE53-981C64433DC3}" srcOrd="17" destOrd="0" presId="urn:microsoft.com/office/officeart/2005/8/layout/list1"/>
    <dgm:cxn modelId="{3871C809-9EAC-4E7E-86CD-2EE764D1CAC0}" type="presParOf" srcId="{0DC34AB0-6C52-4BC5-B50A-9131A669C5EC}" destId="{E208A21F-7469-422A-A254-A31D9FA43915}" srcOrd="18" destOrd="0" presId="urn:microsoft.com/office/officeart/2005/8/layout/list1"/>
    <dgm:cxn modelId="{8C78F036-80C2-49B5-B505-B9107A7E4274}" type="presParOf" srcId="{0DC34AB0-6C52-4BC5-B50A-9131A669C5EC}" destId="{EB4B299E-E2D4-43A9-B4CC-00E9BA6D52F3}" srcOrd="19" destOrd="0" presId="urn:microsoft.com/office/officeart/2005/8/layout/list1"/>
    <dgm:cxn modelId="{30AB2151-6C1D-4D73-91F9-A21A7805B6E3}" type="presParOf" srcId="{0DC34AB0-6C52-4BC5-B50A-9131A669C5EC}" destId="{42F70A44-79D0-4DDC-AD64-1FEA99DEEBB1}" srcOrd="20" destOrd="0" presId="urn:microsoft.com/office/officeart/2005/8/layout/list1"/>
    <dgm:cxn modelId="{2D029AED-C9CC-481B-B95B-2C4AFE1C89C1}" type="presParOf" srcId="{42F70A44-79D0-4DDC-AD64-1FEA99DEEBB1}" destId="{2D76DFAA-28C5-48B2-B12E-B0CF48D2D1AA}" srcOrd="0" destOrd="0" presId="urn:microsoft.com/office/officeart/2005/8/layout/list1"/>
    <dgm:cxn modelId="{4442793F-1088-45D1-9438-14EB6C954EB2}" type="presParOf" srcId="{42F70A44-79D0-4DDC-AD64-1FEA99DEEBB1}" destId="{6166B921-B782-418C-B28B-D3469A24B0BD}" srcOrd="1" destOrd="0" presId="urn:microsoft.com/office/officeart/2005/8/layout/list1"/>
    <dgm:cxn modelId="{128EF628-914B-456B-AE25-8456934A570D}" type="presParOf" srcId="{0DC34AB0-6C52-4BC5-B50A-9131A669C5EC}" destId="{6B67EC36-B515-41B0-9095-DEC4AE6C739B}" srcOrd="21" destOrd="0" presId="urn:microsoft.com/office/officeart/2005/8/layout/list1"/>
    <dgm:cxn modelId="{010A7922-C6E5-42B7-88D0-6E98B01A7F40}" type="presParOf" srcId="{0DC34AB0-6C52-4BC5-B50A-9131A669C5EC}" destId="{7A4EFC9F-57DF-42B7-A25D-DC45BF4AEBE8}" srcOrd="22" destOrd="0" presId="urn:microsoft.com/office/officeart/2005/8/layout/list1"/>
    <dgm:cxn modelId="{FD38A1E7-9B3B-4CBF-A0A6-EE41D50076E0}" type="presParOf" srcId="{0DC34AB0-6C52-4BC5-B50A-9131A669C5EC}" destId="{9A9FCB99-A28A-4A36-85E8-A30DA4DFCE2A}" srcOrd="23" destOrd="0" presId="urn:microsoft.com/office/officeart/2005/8/layout/list1"/>
    <dgm:cxn modelId="{44807A73-1414-4BC7-9E2B-616EB527AA05}" type="presParOf" srcId="{0DC34AB0-6C52-4BC5-B50A-9131A669C5EC}" destId="{A495CD21-BD68-4399-A223-51A04C0D8309}" srcOrd="24" destOrd="0" presId="urn:microsoft.com/office/officeart/2005/8/layout/list1"/>
    <dgm:cxn modelId="{91142F13-FF66-4F6A-AE80-5DC4C98E6819}" type="presParOf" srcId="{A495CD21-BD68-4399-A223-51A04C0D8309}" destId="{EEDA8077-A3C1-4BF5-B02C-24ED59A468CF}" srcOrd="0" destOrd="0" presId="urn:microsoft.com/office/officeart/2005/8/layout/list1"/>
    <dgm:cxn modelId="{4F240E20-B1CB-4AAA-BA34-2B51FE842467}" type="presParOf" srcId="{A495CD21-BD68-4399-A223-51A04C0D8309}" destId="{47D3BB3C-1B3F-42D4-9CA2-7F3FA67DC8EF}" srcOrd="1" destOrd="0" presId="urn:microsoft.com/office/officeart/2005/8/layout/list1"/>
    <dgm:cxn modelId="{734FEBCB-B9CA-492E-B6D6-8B5BFC3F9397}" type="presParOf" srcId="{0DC34AB0-6C52-4BC5-B50A-9131A669C5EC}" destId="{50E4D7E0-B9BC-4046-8D7A-97731B8E2234}" srcOrd="25" destOrd="0" presId="urn:microsoft.com/office/officeart/2005/8/layout/list1"/>
    <dgm:cxn modelId="{D1305157-3A27-4E5A-B52A-7744AF0BA8FA}" type="presParOf" srcId="{0DC34AB0-6C52-4BC5-B50A-9131A669C5EC}" destId="{BCD13D72-7B76-4824-BB90-48460BFA152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BF2CFE-4A11-4759-BF93-2E145486AB59}" type="doc">
      <dgm:prSet loTypeId="urn:microsoft.com/office/officeart/2016/7/layout/BasicLinearProcessNumbered" loCatId="process" qsTypeId="urn:microsoft.com/office/officeart/2005/8/quickstyle/simple1" qsCatId="simple" csTypeId="urn:microsoft.com/office/officeart/2005/8/colors/accent2_2" csCatId="accent2"/>
      <dgm:spPr/>
      <dgm:t>
        <a:bodyPr/>
        <a:lstStyle/>
        <a:p>
          <a:endParaRPr lang="en-US"/>
        </a:p>
      </dgm:t>
    </dgm:pt>
    <dgm:pt modelId="{BFE6D728-0A93-4989-9CEA-7BC44E659448}">
      <dgm:prSet/>
      <dgm:spPr/>
      <dgm:t>
        <a:bodyPr/>
        <a:lstStyle/>
        <a:p>
          <a:r>
            <a:rPr lang="en-US"/>
            <a:t>Conditionally approve the proposed Use Permit based on recommended findings and subject to the conditions of approval.</a:t>
          </a:r>
        </a:p>
      </dgm:t>
    </dgm:pt>
    <dgm:pt modelId="{4390204D-C947-4574-9E8E-8F1A42E16AAB}" type="parTrans" cxnId="{EA3F3A2D-73F3-4915-B365-45D8E1CF4CAF}">
      <dgm:prSet/>
      <dgm:spPr/>
      <dgm:t>
        <a:bodyPr/>
        <a:lstStyle/>
        <a:p>
          <a:endParaRPr lang="en-US"/>
        </a:p>
      </dgm:t>
    </dgm:pt>
    <dgm:pt modelId="{071001F2-BA67-49D4-BD45-674EBD28B252}" type="sibTrans" cxnId="{EA3F3A2D-73F3-4915-B365-45D8E1CF4CAF}">
      <dgm:prSet phldrT="1" phldr="0"/>
      <dgm:spPr/>
      <dgm:t>
        <a:bodyPr/>
        <a:lstStyle/>
        <a:p>
          <a:r>
            <a:rPr lang="en-US"/>
            <a:t>1</a:t>
          </a:r>
        </a:p>
      </dgm:t>
    </dgm:pt>
    <dgm:pt modelId="{9FB98A1B-0C84-40EA-A632-BAE72D676AF9}">
      <dgm:prSet/>
      <dgm:spPr/>
      <dgm:t>
        <a:bodyPr/>
        <a:lstStyle/>
        <a:p>
          <a:r>
            <a:rPr lang="en-US"/>
            <a:t>Recommend the Board of Supervisors approve the Zone Change request based on the recommended findings and subject to the recommended conditions of approval.</a:t>
          </a:r>
        </a:p>
      </dgm:t>
    </dgm:pt>
    <dgm:pt modelId="{B56A990A-E506-49F9-ACA2-63E28B6AD77C}" type="parTrans" cxnId="{9DB5AD8A-A27E-49CA-974C-2CE9AF801BAB}">
      <dgm:prSet/>
      <dgm:spPr/>
      <dgm:t>
        <a:bodyPr/>
        <a:lstStyle/>
        <a:p>
          <a:endParaRPr lang="en-US"/>
        </a:p>
      </dgm:t>
    </dgm:pt>
    <dgm:pt modelId="{C2C7D54F-FCE8-4239-96EC-90FC94865878}" type="sibTrans" cxnId="{9DB5AD8A-A27E-49CA-974C-2CE9AF801BAB}">
      <dgm:prSet phldrT="2" phldr="0"/>
      <dgm:spPr/>
      <dgm:t>
        <a:bodyPr/>
        <a:lstStyle/>
        <a:p>
          <a:r>
            <a:rPr lang="en-US"/>
            <a:t>2</a:t>
          </a:r>
        </a:p>
      </dgm:t>
    </dgm:pt>
    <dgm:pt modelId="{21304DBE-763D-46E8-99F2-BBC3C367F925}">
      <dgm:prSet/>
      <dgm:spPr/>
      <dgm:t>
        <a:bodyPr/>
        <a:lstStyle/>
        <a:p>
          <a:r>
            <a:rPr lang="en-US"/>
            <a:t>Recommend the Board of Supervisors approve the Environmental Impact Report (EIR) in accordance with Sections 15091 and 15092 of the CEQA Guidelines.</a:t>
          </a:r>
        </a:p>
      </dgm:t>
    </dgm:pt>
    <dgm:pt modelId="{AC311BD5-2892-47B8-A6C2-33494399954F}" type="parTrans" cxnId="{069186B9-BE70-437D-9971-E2AF87302D3B}">
      <dgm:prSet/>
      <dgm:spPr/>
      <dgm:t>
        <a:bodyPr/>
        <a:lstStyle/>
        <a:p>
          <a:endParaRPr lang="en-US"/>
        </a:p>
      </dgm:t>
    </dgm:pt>
    <dgm:pt modelId="{3986F6DA-3933-4C9A-878A-E11F60B873AF}" type="sibTrans" cxnId="{069186B9-BE70-437D-9971-E2AF87302D3B}">
      <dgm:prSet phldrT="3" phldr="0"/>
      <dgm:spPr/>
      <dgm:t>
        <a:bodyPr/>
        <a:lstStyle/>
        <a:p>
          <a:r>
            <a:rPr lang="en-US"/>
            <a:t>3</a:t>
          </a:r>
        </a:p>
      </dgm:t>
    </dgm:pt>
    <dgm:pt modelId="{0EEE954D-182A-4000-93B4-A916DB3DA7AD}">
      <dgm:prSet/>
      <dgm:spPr/>
      <dgm:t>
        <a:bodyPr/>
        <a:lstStyle/>
        <a:p>
          <a:r>
            <a:rPr lang="en-US" dirty="0"/>
            <a:t>Recommend the Board of Supervisors accept and approve the Statement of Overriding Considerations in accordance with Section 15093 of the CEQA Guidelines.</a:t>
          </a:r>
        </a:p>
      </dgm:t>
    </dgm:pt>
    <dgm:pt modelId="{FE6F0B2B-6552-404F-A993-047F1051F09E}" type="parTrans" cxnId="{B4D71ED3-FB14-4950-A138-8BD31C116743}">
      <dgm:prSet/>
      <dgm:spPr/>
      <dgm:t>
        <a:bodyPr/>
        <a:lstStyle/>
        <a:p>
          <a:endParaRPr lang="en-US"/>
        </a:p>
      </dgm:t>
    </dgm:pt>
    <dgm:pt modelId="{D1130C71-324C-43F5-99E8-3AA090AB1D4C}" type="sibTrans" cxnId="{B4D71ED3-FB14-4950-A138-8BD31C116743}">
      <dgm:prSet phldrT="4" phldr="0"/>
      <dgm:spPr/>
      <dgm:t>
        <a:bodyPr/>
        <a:lstStyle/>
        <a:p>
          <a:r>
            <a:rPr lang="en-US"/>
            <a:t>4</a:t>
          </a:r>
        </a:p>
      </dgm:t>
    </dgm:pt>
    <dgm:pt modelId="{6686DE7D-016F-4681-A909-84BD41A32999}" type="pres">
      <dgm:prSet presAssocID="{A0BF2CFE-4A11-4759-BF93-2E145486AB59}" presName="Name0" presStyleCnt="0">
        <dgm:presLayoutVars>
          <dgm:animLvl val="lvl"/>
          <dgm:resizeHandles val="exact"/>
        </dgm:presLayoutVars>
      </dgm:prSet>
      <dgm:spPr/>
    </dgm:pt>
    <dgm:pt modelId="{D48A9036-77C0-4539-BC6A-0F47E7C9A031}" type="pres">
      <dgm:prSet presAssocID="{BFE6D728-0A93-4989-9CEA-7BC44E659448}" presName="compositeNode" presStyleCnt="0">
        <dgm:presLayoutVars>
          <dgm:bulletEnabled val="1"/>
        </dgm:presLayoutVars>
      </dgm:prSet>
      <dgm:spPr/>
    </dgm:pt>
    <dgm:pt modelId="{CD882230-6825-4A4D-A025-651B73A30DA0}" type="pres">
      <dgm:prSet presAssocID="{BFE6D728-0A93-4989-9CEA-7BC44E659448}" presName="bgRect" presStyleLbl="bgAccFollowNode1" presStyleIdx="0" presStyleCnt="4"/>
      <dgm:spPr/>
    </dgm:pt>
    <dgm:pt modelId="{850EE805-865C-4914-A406-27B640BC9B67}" type="pres">
      <dgm:prSet presAssocID="{071001F2-BA67-49D4-BD45-674EBD28B252}" presName="sibTransNodeCircle" presStyleLbl="alignNode1" presStyleIdx="0" presStyleCnt="8">
        <dgm:presLayoutVars>
          <dgm:chMax val="0"/>
          <dgm:bulletEnabled/>
        </dgm:presLayoutVars>
      </dgm:prSet>
      <dgm:spPr/>
    </dgm:pt>
    <dgm:pt modelId="{96D7A0FD-1D41-4387-9E1B-5280A26E88F0}" type="pres">
      <dgm:prSet presAssocID="{BFE6D728-0A93-4989-9CEA-7BC44E659448}" presName="bottomLine" presStyleLbl="alignNode1" presStyleIdx="1" presStyleCnt="8">
        <dgm:presLayoutVars/>
      </dgm:prSet>
      <dgm:spPr/>
    </dgm:pt>
    <dgm:pt modelId="{62042FEC-E076-4BDF-B8F6-70A251D10331}" type="pres">
      <dgm:prSet presAssocID="{BFE6D728-0A93-4989-9CEA-7BC44E659448}" presName="nodeText" presStyleLbl="bgAccFollowNode1" presStyleIdx="0" presStyleCnt="4">
        <dgm:presLayoutVars>
          <dgm:bulletEnabled val="1"/>
        </dgm:presLayoutVars>
      </dgm:prSet>
      <dgm:spPr/>
    </dgm:pt>
    <dgm:pt modelId="{AB40E1FB-22E5-429B-8C9A-D90BFF599F20}" type="pres">
      <dgm:prSet presAssocID="{071001F2-BA67-49D4-BD45-674EBD28B252}" presName="sibTrans" presStyleCnt="0"/>
      <dgm:spPr/>
    </dgm:pt>
    <dgm:pt modelId="{789F0ABD-C738-4279-8011-8144B3C6309B}" type="pres">
      <dgm:prSet presAssocID="{9FB98A1B-0C84-40EA-A632-BAE72D676AF9}" presName="compositeNode" presStyleCnt="0">
        <dgm:presLayoutVars>
          <dgm:bulletEnabled val="1"/>
        </dgm:presLayoutVars>
      </dgm:prSet>
      <dgm:spPr/>
    </dgm:pt>
    <dgm:pt modelId="{A34D0A05-2327-4921-ADD7-E2F4E2E7DB05}" type="pres">
      <dgm:prSet presAssocID="{9FB98A1B-0C84-40EA-A632-BAE72D676AF9}" presName="bgRect" presStyleLbl="bgAccFollowNode1" presStyleIdx="1" presStyleCnt="4"/>
      <dgm:spPr/>
    </dgm:pt>
    <dgm:pt modelId="{232A7025-AD11-482A-8522-D8866C734455}" type="pres">
      <dgm:prSet presAssocID="{C2C7D54F-FCE8-4239-96EC-90FC94865878}" presName="sibTransNodeCircle" presStyleLbl="alignNode1" presStyleIdx="2" presStyleCnt="8">
        <dgm:presLayoutVars>
          <dgm:chMax val="0"/>
          <dgm:bulletEnabled/>
        </dgm:presLayoutVars>
      </dgm:prSet>
      <dgm:spPr/>
    </dgm:pt>
    <dgm:pt modelId="{43A74F28-00BB-48D7-B338-BE155DC57A23}" type="pres">
      <dgm:prSet presAssocID="{9FB98A1B-0C84-40EA-A632-BAE72D676AF9}" presName="bottomLine" presStyleLbl="alignNode1" presStyleIdx="3" presStyleCnt="8">
        <dgm:presLayoutVars/>
      </dgm:prSet>
      <dgm:spPr/>
    </dgm:pt>
    <dgm:pt modelId="{E55B28E5-F1C2-4107-A669-A82659946959}" type="pres">
      <dgm:prSet presAssocID="{9FB98A1B-0C84-40EA-A632-BAE72D676AF9}" presName="nodeText" presStyleLbl="bgAccFollowNode1" presStyleIdx="1" presStyleCnt="4">
        <dgm:presLayoutVars>
          <dgm:bulletEnabled val="1"/>
        </dgm:presLayoutVars>
      </dgm:prSet>
      <dgm:spPr/>
    </dgm:pt>
    <dgm:pt modelId="{C0515D5E-1CD8-4EB3-BB34-ABEB90A14C68}" type="pres">
      <dgm:prSet presAssocID="{C2C7D54F-FCE8-4239-96EC-90FC94865878}" presName="sibTrans" presStyleCnt="0"/>
      <dgm:spPr/>
    </dgm:pt>
    <dgm:pt modelId="{20CB2490-3F7E-488A-B760-121EBC5FCFFB}" type="pres">
      <dgm:prSet presAssocID="{21304DBE-763D-46E8-99F2-BBC3C367F925}" presName="compositeNode" presStyleCnt="0">
        <dgm:presLayoutVars>
          <dgm:bulletEnabled val="1"/>
        </dgm:presLayoutVars>
      </dgm:prSet>
      <dgm:spPr/>
    </dgm:pt>
    <dgm:pt modelId="{A90E8632-C2E7-4BC1-BE01-825CA7FF7303}" type="pres">
      <dgm:prSet presAssocID="{21304DBE-763D-46E8-99F2-BBC3C367F925}" presName="bgRect" presStyleLbl="bgAccFollowNode1" presStyleIdx="2" presStyleCnt="4"/>
      <dgm:spPr/>
    </dgm:pt>
    <dgm:pt modelId="{E291D7BA-0141-4835-BD38-EFCC262360D5}" type="pres">
      <dgm:prSet presAssocID="{3986F6DA-3933-4C9A-878A-E11F60B873AF}" presName="sibTransNodeCircle" presStyleLbl="alignNode1" presStyleIdx="4" presStyleCnt="8">
        <dgm:presLayoutVars>
          <dgm:chMax val="0"/>
          <dgm:bulletEnabled/>
        </dgm:presLayoutVars>
      </dgm:prSet>
      <dgm:spPr/>
    </dgm:pt>
    <dgm:pt modelId="{2DCE877C-B1F0-4641-B716-2884D38088CA}" type="pres">
      <dgm:prSet presAssocID="{21304DBE-763D-46E8-99F2-BBC3C367F925}" presName="bottomLine" presStyleLbl="alignNode1" presStyleIdx="5" presStyleCnt="8">
        <dgm:presLayoutVars/>
      </dgm:prSet>
      <dgm:spPr/>
    </dgm:pt>
    <dgm:pt modelId="{5C55F69A-7C57-4D2A-9198-D3D6A597FCBD}" type="pres">
      <dgm:prSet presAssocID="{21304DBE-763D-46E8-99F2-BBC3C367F925}" presName="nodeText" presStyleLbl="bgAccFollowNode1" presStyleIdx="2" presStyleCnt="4">
        <dgm:presLayoutVars>
          <dgm:bulletEnabled val="1"/>
        </dgm:presLayoutVars>
      </dgm:prSet>
      <dgm:spPr/>
    </dgm:pt>
    <dgm:pt modelId="{83B0F19F-ADB2-4C70-BD1E-4039A0D93F1C}" type="pres">
      <dgm:prSet presAssocID="{3986F6DA-3933-4C9A-878A-E11F60B873AF}" presName="sibTrans" presStyleCnt="0"/>
      <dgm:spPr/>
    </dgm:pt>
    <dgm:pt modelId="{1944424B-1B81-43C1-83F4-5FA992DB9884}" type="pres">
      <dgm:prSet presAssocID="{0EEE954D-182A-4000-93B4-A916DB3DA7AD}" presName="compositeNode" presStyleCnt="0">
        <dgm:presLayoutVars>
          <dgm:bulletEnabled val="1"/>
        </dgm:presLayoutVars>
      </dgm:prSet>
      <dgm:spPr/>
    </dgm:pt>
    <dgm:pt modelId="{F8BBEE8A-6C7E-4295-9F60-6654A1078A90}" type="pres">
      <dgm:prSet presAssocID="{0EEE954D-182A-4000-93B4-A916DB3DA7AD}" presName="bgRect" presStyleLbl="bgAccFollowNode1" presStyleIdx="3" presStyleCnt="4"/>
      <dgm:spPr/>
    </dgm:pt>
    <dgm:pt modelId="{5F9EE6A1-E39F-4701-BB3A-646E976D780F}" type="pres">
      <dgm:prSet presAssocID="{D1130C71-324C-43F5-99E8-3AA090AB1D4C}" presName="sibTransNodeCircle" presStyleLbl="alignNode1" presStyleIdx="6" presStyleCnt="8">
        <dgm:presLayoutVars>
          <dgm:chMax val="0"/>
          <dgm:bulletEnabled/>
        </dgm:presLayoutVars>
      </dgm:prSet>
      <dgm:spPr/>
    </dgm:pt>
    <dgm:pt modelId="{0AEA8C88-0124-4CBB-BEBC-4E4D7209E457}" type="pres">
      <dgm:prSet presAssocID="{0EEE954D-182A-4000-93B4-A916DB3DA7AD}" presName="bottomLine" presStyleLbl="alignNode1" presStyleIdx="7" presStyleCnt="8">
        <dgm:presLayoutVars/>
      </dgm:prSet>
      <dgm:spPr/>
    </dgm:pt>
    <dgm:pt modelId="{76B0FCAE-0FE5-4836-9D1B-107ACE062EDC}" type="pres">
      <dgm:prSet presAssocID="{0EEE954D-182A-4000-93B4-A916DB3DA7AD}" presName="nodeText" presStyleLbl="bgAccFollowNode1" presStyleIdx="3" presStyleCnt="4">
        <dgm:presLayoutVars>
          <dgm:bulletEnabled val="1"/>
        </dgm:presLayoutVars>
      </dgm:prSet>
      <dgm:spPr/>
    </dgm:pt>
  </dgm:ptLst>
  <dgm:cxnLst>
    <dgm:cxn modelId="{EA3F3A2D-73F3-4915-B365-45D8E1CF4CAF}" srcId="{A0BF2CFE-4A11-4759-BF93-2E145486AB59}" destId="{BFE6D728-0A93-4989-9CEA-7BC44E659448}" srcOrd="0" destOrd="0" parTransId="{4390204D-C947-4574-9E8E-8F1A42E16AAB}" sibTransId="{071001F2-BA67-49D4-BD45-674EBD28B252}"/>
    <dgm:cxn modelId="{C79C8930-281F-4EC1-BE52-91EC7F6A068E}" type="presOf" srcId="{9FB98A1B-0C84-40EA-A632-BAE72D676AF9}" destId="{A34D0A05-2327-4921-ADD7-E2F4E2E7DB05}" srcOrd="0" destOrd="0" presId="urn:microsoft.com/office/officeart/2016/7/layout/BasicLinearProcessNumbered"/>
    <dgm:cxn modelId="{4C02EB31-6588-40F9-85AB-5648AB201E04}" type="presOf" srcId="{BFE6D728-0A93-4989-9CEA-7BC44E659448}" destId="{62042FEC-E076-4BDF-B8F6-70A251D10331}" srcOrd="1" destOrd="0" presId="urn:microsoft.com/office/officeart/2016/7/layout/BasicLinearProcessNumbered"/>
    <dgm:cxn modelId="{776FB640-A3AD-4B04-AD47-BD1154FDBC38}" type="presOf" srcId="{3986F6DA-3933-4C9A-878A-E11F60B873AF}" destId="{E291D7BA-0141-4835-BD38-EFCC262360D5}" srcOrd="0" destOrd="0" presId="urn:microsoft.com/office/officeart/2016/7/layout/BasicLinearProcessNumbered"/>
    <dgm:cxn modelId="{2180E745-86F7-40F8-87CA-71D1DA5ECA6B}" type="presOf" srcId="{0EEE954D-182A-4000-93B4-A916DB3DA7AD}" destId="{76B0FCAE-0FE5-4836-9D1B-107ACE062EDC}" srcOrd="1" destOrd="0" presId="urn:microsoft.com/office/officeart/2016/7/layout/BasicLinearProcessNumbered"/>
    <dgm:cxn modelId="{A234DD49-2F18-44B6-8F9D-7E554A2953C3}" type="presOf" srcId="{D1130C71-324C-43F5-99E8-3AA090AB1D4C}" destId="{5F9EE6A1-E39F-4701-BB3A-646E976D780F}" srcOrd="0" destOrd="0" presId="urn:microsoft.com/office/officeart/2016/7/layout/BasicLinearProcessNumbered"/>
    <dgm:cxn modelId="{1889F371-D202-42D5-8E1C-6695C86BF7BD}" type="presOf" srcId="{C2C7D54F-FCE8-4239-96EC-90FC94865878}" destId="{232A7025-AD11-482A-8522-D8866C734455}" srcOrd="0" destOrd="0" presId="urn:microsoft.com/office/officeart/2016/7/layout/BasicLinearProcessNumbered"/>
    <dgm:cxn modelId="{65875057-C421-4696-8264-DFECFC37C95E}" type="presOf" srcId="{071001F2-BA67-49D4-BD45-674EBD28B252}" destId="{850EE805-865C-4914-A406-27B640BC9B67}" srcOrd="0" destOrd="0" presId="urn:microsoft.com/office/officeart/2016/7/layout/BasicLinearProcessNumbered"/>
    <dgm:cxn modelId="{9DB5AD8A-A27E-49CA-974C-2CE9AF801BAB}" srcId="{A0BF2CFE-4A11-4759-BF93-2E145486AB59}" destId="{9FB98A1B-0C84-40EA-A632-BAE72D676AF9}" srcOrd="1" destOrd="0" parTransId="{B56A990A-E506-49F9-ACA2-63E28B6AD77C}" sibTransId="{C2C7D54F-FCE8-4239-96EC-90FC94865878}"/>
    <dgm:cxn modelId="{7425748D-4D8D-49D8-86F6-E21733D5687E}" type="presOf" srcId="{BFE6D728-0A93-4989-9CEA-7BC44E659448}" destId="{CD882230-6825-4A4D-A025-651B73A30DA0}" srcOrd="0" destOrd="0" presId="urn:microsoft.com/office/officeart/2016/7/layout/BasicLinearProcessNumbered"/>
    <dgm:cxn modelId="{754D789D-8850-4B71-9F4D-AFC96F5A6261}" type="presOf" srcId="{0EEE954D-182A-4000-93B4-A916DB3DA7AD}" destId="{F8BBEE8A-6C7E-4295-9F60-6654A1078A90}" srcOrd="0" destOrd="0" presId="urn:microsoft.com/office/officeart/2016/7/layout/BasicLinearProcessNumbered"/>
    <dgm:cxn modelId="{79FE93A1-8DEE-4688-ABEB-D6BD5BA69A80}" type="presOf" srcId="{21304DBE-763D-46E8-99F2-BBC3C367F925}" destId="{5C55F69A-7C57-4D2A-9198-D3D6A597FCBD}" srcOrd="1" destOrd="0" presId="urn:microsoft.com/office/officeart/2016/7/layout/BasicLinearProcessNumbered"/>
    <dgm:cxn modelId="{0D9B31B6-11EA-4383-B75E-1E47C42C2B72}" type="presOf" srcId="{A0BF2CFE-4A11-4759-BF93-2E145486AB59}" destId="{6686DE7D-016F-4681-A909-84BD41A32999}" srcOrd="0" destOrd="0" presId="urn:microsoft.com/office/officeart/2016/7/layout/BasicLinearProcessNumbered"/>
    <dgm:cxn modelId="{069186B9-BE70-437D-9971-E2AF87302D3B}" srcId="{A0BF2CFE-4A11-4759-BF93-2E145486AB59}" destId="{21304DBE-763D-46E8-99F2-BBC3C367F925}" srcOrd="2" destOrd="0" parTransId="{AC311BD5-2892-47B8-A6C2-33494399954F}" sibTransId="{3986F6DA-3933-4C9A-878A-E11F60B873AF}"/>
    <dgm:cxn modelId="{B4D71ED3-FB14-4950-A138-8BD31C116743}" srcId="{A0BF2CFE-4A11-4759-BF93-2E145486AB59}" destId="{0EEE954D-182A-4000-93B4-A916DB3DA7AD}" srcOrd="3" destOrd="0" parTransId="{FE6F0B2B-6552-404F-A993-047F1051F09E}" sibTransId="{D1130C71-324C-43F5-99E8-3AA090AB1D4C}"/>
    <dgm:cxn modelId="{CE5B1BD4-1EE8-4E42-933B-50694F9F6705}" type="presOf" srcId="{21304DBE-763D-46E8-99F2-BBC3C367F925}" destId="{A90E8632-C2E7-4BC1-BE01-825CA7FF7303}" srcOrd="0" destOrd="0" presId="urn:microsoft.com/office/officeart/2016/7/layout/BasicLinearProcessNumbered"/>
    <dgm:cxn modelId="{1AD974FE-599F-456D-BC19-A863A70AF118}" type="presOf" srcId="{9FB98A1B-0C84-40EA-A632-BAE72D676AF9}" destId="{E55B28E5-F1C2-4107-A669-A82659946959}" srcOrd="1" destOrd="0" presId="urn:microsoft.com/office/officeart/2016/7/layout/BasicLinearProcessNumbered"/>
    <dgm:cxn modelId="{A830E215-2176-4138-9176-24A7C9F77B04}" type="presParOf" srcId="{6686DE7D-016F-4681-A909-84BD41A32999}" destId="{D48A9036-77C0-4539-BC6A-0F47E7C9A031}" srcOrd="0" destOrd="0" presId="urn:microsoft.com/office/officeart/2016/7/layout/BasicLinearProcessNumbered"/>
    <dgm:cxn modelId="{371270B1-DF3E-4132-BE03-C558E2152B49}" type="presParOf" srcId="{D48A9036-77C0-4539-BC6A-0F47E7C9A031}" destId="{CD882230-6825-4A4D-A025-651B73A30DA0}" srcOrd="0" destOrd="0" presId="urn:microsoft.com/office/officeart/2016/7/layout/BasicLinearProcessNumbered"/>
    <dgm:cxn modelId="{DB4CA917-BC70-4AD0-A92A-88BA09B3912F}" type="presParOf" srcId="{D48A9036-77C0-4539-BC6A-0F47E7C9A031}" destId="{850EE805-865C-4914-A406-27B640BC9B67}" srcOrd="1" destOrd="0" presId="urn:microsoft.com/office/officeart/2016/7/layout/BasicLinearProcessNumbered"/>
    <dgm:cxn modelId="{2894C123-4429-461F-9890-4F597BBD2DE2}" type="presParOf" srcId="{D48A9036-77C0-4539-BC6A-0F47E7C9A031}" destId="{96D7A0FD-1D41-4387-9E1B-5280A26E88F0}" srcOrd="2" destOrd="0" presId="urn:microsoft.com/office/officeart/2016/7/layout/BasicLinearProcessNumbered"/>
    <dgm:cxn modelId="{4EA045B7-487C-4F16-B969-CCCB6159B0C0}" type="presParOf" srcId="{D48A9036-77C0-4539-BC6A-0F47E7C9A031}" destId="{62042FEC-E076-4BDF-B8F6-70A251D10331}" srcOrd="3" destOrd="0" presId="urn:microsoft.com/office/officeart/2016/7/layout/BasicLinearProcessNumbered"/>
    <dgm:cxn modelId="{0B02EA32-8E32-4868-84A7-7F53F8920F2E}" type="presParOf" srcId="{6686DE7D-016F-4681-A909-84BD41A32999}" destId="{AB40E1FB-22E5-429B-8C9A-D90BFF599F20}" srcOrd="1" destOrd="0" presId="urn:microsoft.com/office/officeart/2016/7/layout/BasicLinearProcessNumbered"/>
    <dgm:cxn modelId="{C58091B2-B26D-45EA-AAC0-31952CF20495}" type="presParOf" srcId="{6686DE7D-016F-4681-A909-84BD41A32999}" destId="{789F0ABD-C738-4279-8011-8144B3C6309B}" srcOrd="2" destOrd="0" presId="urn:microsoft.com/office/officeart/2016/7/layout/BasicLinearProcessNumbered"/>
    <dgm:cxn modelId="{BF3C5905-B5DB-4116-8A80-65336C2126CA}" type="presParOf" srcId="{789F0ABD-C738-4279-8011-8144B3C6309B}" destId="{A34D0A05-2327-4921-ADD7-E2F4E2E7DB05}" srcOrd="0" destOrd="0" presId="urn:microsoft.com/office/officeart/2016/7/layout/BasicLinearProcessNumbered"/>
    <dgm:cxn modelId="{55A846CD-A544-4157-B8F5-EDA7746E53A2}" type="presParOf" srcId="{789F0ABD-C738-4279-8011-8144B3C6309B}" destId="{232A7025-AD11-482A-8522-D8866C734455}" srcOrd="1" destOrd="0" presId="urn:microsoft.com/office/officeart/2016/7/layout/BasicLinearProcessNumbered"/>
    <dgm:cxn modelId="{07FC8B64-67DE-4067-AEAF-00C68307CC0E}" type="presParOf" srcId="{789F0ABD-C738-4279-8011-8144B3C6309B}" destId="{43A74F28-00BB-48D7-B338-BE155DC57A23}" srcOrd="2" destOrd="0" presId="urn:microsoft.com/office/officeart/2016/7/layout/BasicLinearProcessNumbered"/>
    <dgm:cxn modelId="{A7D5EB9C-67F1-425C-8E67-00B0B5FBC18A}" type="presParOf" srcId="{789F0ABD-C738-4279-8011-8144B3C6309B}" destId="{E55B28E5-F1C2-4107-A669-A82659946959}" srcOrd="3" destOrd="0" presId="urn:microsoft.com/office/officeart/2016/7/layout/BasicLinearProcessNumbered"/>
    <dgm:cxn modelId="{4E226023-CD67-4C7E-9A7D-63BBF2783F1C}" type="presParOf" srcId="{6686DE7D-016F-4681-A909-84BD41A32999}" destId="{C0515D5E-1CD8-4EB3-BB34-ABEB90A14C68}" srcOrd="3" destOrd="0" presId="urn:microsoft.com/office/officeart/2016/7/layout/BasicLinearProcessNumbered"/>
    <dgm:cxn modelId="{33A3BB49-24F6-4AAF-9062-3C9F8128C605}" type="presParOf" srcId="{6686DE7D-016F-4681-A909-84BD41A32999}" destId="{20CB2490-3F7E-488A-B760-121EBC5FCFFB}" srcOrd="4" destOrd="0" presId="urn:microsoft.com/office/officeart/2016/7/layout/BasicLinearProcessNumbered"/>
    <dgm:cxn modelId="{DA958503-968E-403F-8079-06D89C3C75B5}" type="presParOf" srcId="{20CB2490-3F7E-488A-B760-121EBC5FCFFB}" destId="{A90E8632-C2E7-4BC1-BE01-825CA7FF7303}" srcOrd="0" destOrd="0" presId="urn:microsoft.com/office/officeart/2016/7/layout/BasicLinearProcessNumbered"/>
    <dgm:cxn modelId="{FE50D620-29AD-4369-9317-6A7BB44658B5}" type="presParOf" srcId="{20CB2490-3F7E-488A-B760-121EBC5FCFFB}" destId="{E291D7BA-0141-4835-BD38-EFCC262360D5}" srcOrd="1" destOrd="0" presId="urn:microsoft.com/office/officeart/2016/7/layout/BasicLinearProcessNumbered"/>
    <dgm:cxn modelId="{C6B8FB17-4EFB-45D6-A061-3A4494D5988E}" type="presParOf" srcId="{20CB2490-3F7E-488A-B760-121EBC5FCFFB}" destId="{2DCE877C-B1F0-4641-B716-2884D38088CA}" srcOrd="2" destOrd="0" presId="urn:microsoft.com/office/officeart/2016/7/layout/BasicLinearProcessNumbered"/>
    <dgm:cxn modelId="{455B328B-1ECD-4AAD-AD56-E2A90A633C18}" type="presParOf" srcId="{20CB2490-3F7E-488A-B760-121EBC5FCFFB}" destId="{5C55F69A-7C57-4D2A-9198-D3D6A597FCBD}" srcOrd="3" destOrd="0" presId="urn:microsoft.com/office/officeart/2016/7/layout/BasicLinearProcessNumbered"/>
    <dgm:cxn modelId="{45B1D363-848F-4465-B4BD-AAFD119FAABC}" type="presParOf" srcId="{6686DE7D-016F-4681-A909-84BD41A32999}" destId="{83B0F19F-ADB2-4C70-BD1E-4039A0D93F1C}" srcOrd="5" destOrd="0" presId="urn:microsoft.com/office/officeart/2016/7/layout/BasicLinearProcessNumbered"/>
    <dgm:cxn modelId="{10B93DE5-58CF-4B9C-A3E4-DAD6FA01798E}" type="presParOf" srcId="{6686DE7D-016F-4681-A909-84BD41A32999}" destId="{1944424B-1B81-43C1-83F4-5FA992DB9884}" srcOrd="6" destOrd="0" presId="urn:microsoft.com/office/officeart/2016/7/layout/BasicLinearProcessNumbered"/>
    <dgm:cxn modelId="{F39FA18C-19F0-407B-BF10-6F83B7722DB0}" type="presParOf" srcId="{1944424B-1B81-43C1-83F4-5FA992DB9884}" destId="{F8BBEE8A-6C7E-4295-9F60-6654A1078A90}" srcOrd="0" destOrd="0" presId="urn:microsoft.com/office/officeart/2016/7/layout/BasicLinearProcessNumbered"/>
    <dgm:cxn modelId="{573C0738-315F-49BA-A6C2-C6C6603B142A}" type="presParOf" srcId="{1944424B-1B81-43C1-83F4-5FA992DB9884}" destId="{5F9EE6A1-E39F-4701-BB3A-646E976D780F}" srcOrd="1" destOrd="0" presId="urn:microsoft.com/office/officeart/2016/7/layout/BasicLinearProcessNumbered"/>
    <dgm:cxn modelId="{6DA50C95-1D39-4629-9023-3EF92A2EC58F}" type="presParOf" srcId="{1944424B-1B81-43C1-83F4-5FA992DB9884}" destId="{0AEA8C88-0124-4CBB-BEBC-4E4D7209E457}" srcOrd="2" destOrd="0" presId="urn:microsoft.com/office/officeart/2016/7/layout/BasicLinearProcessNumbered"/>
    <dgm:cxn modelId="{80981F0A-462B-4BEA-A078-0398AE921B7D}" type="presParOf" srcId="{1944424B-1B81-43C1-83F4-5FA992DB9884}" destId="{76B0FCAE-0FE5-4836-9D1B-107ACE062ED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0D7C5-4D22-4D17-BEA6-040724A69B5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2AE04A6-520B-4A28-BCA2-380F4B1D66D7}">
      <dgm:prSet/>
      <dgm:spPr/>
      <dgm:t>
        <a:bodyPr/>
        <a:lstStyle/>
        <a:p>
          <a:r>
            <a:rPr lang="en-US" dirty="0"/>
            <a:t>High Adventure Camps </a:t>
          </a:r>
        </a:p>
      </dgm:t>
    </dgm:pt>
    <dgm:pt modelId="{E23B7D4E-F179-4E25-AEA8-C98391851E54}" type="parTrans" cxnId="{A4E8E366-BA91-4FA3-98E0-EA593D2A4C54}">
      <dgm:prSet/>
      <dgm:spPr/>
      <dgm:t>
        <a:bodyPr/>
        <a:lstStyle/>
        <a:p>
          <a:endParaRPr lang="en-US"/>
        </a:p>
      </dgm:t>
    </dgm:pt>
    <dgm:pt modelId="{67407A85-03CB-4C48-92C1-3FF366980342}" type="sibTrans" cxnId="{A4E8E366-BA91-4FA3-98E0-EA593D2A4C54}">
      <dgm:prSet/>
      <dgm:spPr/>
      <dgm:t>
        <a:bodyPr/>
        <a:lstStyle/>
        <a:p>
          <a:endParaRPr lang="en-US"/>
        </a:p>
      </dgm:t>
    </dgm:pt>
    <dgm:pt modelId="{D3C03F3B-71FF-4413-A449-C385CACED44F}">
      <dgm:prSet/>
      <dgm:spPr/>
      <dgm:t>
        <a:bodyPr/>
        <a:lstStyle/>
        <a:p>
          <a:r>
            <a:rPr lang="en-US" dirty="0"/>
            <a:t>RV Areas </a:t>
          </a:r>
        </a:p>
      </dgm:t>
    </dgm:pt>
    <dgm:pt modelId="{C3E08647-7639-4C3D-BAEC-E0CA16924DDB}" type="parTrans" cxnId="{A79CCC09-E2DA-48F5-BC44-D4D321AA1BE6}">
      <dgm:prSet/>
      <dgm:spPr/>
      <dgm:t>
        <a:bodyPr/>
        <a:lstStyle/>
        <a:p>
          <a:endParaRPr lang="en-US"/>
        </a:p>
      </dgm:t>
    </dgm:pt>
    <dgm:pt modelId="{9D301724-C5FB-48AC-ACF1-0911BB6F745E}" type="sibTrans" cxnId="{A79CCC09-E2DA-48F5-BC44-D4D321AA1BE6}">
      <dgm:prSet/>
      <dgm:spPr/>
      <dgm:t>
        <a:bodyPr/>
        <a:lstStyle/>
        <a:p>
          <a:endParaRPr lang="en-US"/>
        </a:p>
      </dgm:t>
    </dgm:pt>
    <dgm:pt modelId="{E8AEE99C-AE06-4E68-9B42-5616B4BAD482}">
      <dgm:prSet/>
      <dgm:spPr/>
      <dgm:t>
        <a:bodyPr/>
        <a:lstStyle/>
        <a:p>
          <a:r>
            <a:rPr lang="en-US" dirty="0"/>
            <a:t>Staff Housing and Retreat Centers</a:t>
          </a:r>
        </a:p>
      </dgm:t>
    </dgm:pt>
    <dgm:pt modelId="{5851412F-77AC-4EBA-B41E-FD053357C262}" type="parTrans" cxnId="{0EC6728C-F5B1-4086-BA1A-C3A18CBD065F}">
      <dgm:prSet/>
      <dgm:spPr/>
      <dgm:t>
        <a:bodyPr/>
        <a:lstStyle/>
        <a:p>
          <a:endParaRPr lang="en-US"/>
        </a:p>
      </dgm:t>
    </dgm:pt>
    <dgm:pt modelId="{E006B8F5-0D8C-4AE6-A29A-486F547ADE9B}" type="sibTrans" cxnId="{0EC6728C-F5B1-4086-BA1A-C3A18CBD065F}">
      <dgm:prSet/>
      <dgm:spPr/>
      <dgm:t>
        <a:bodyPr/>
        <a:lstStyle/>
        <a:p>
          <a:endParaRPr lang="en-US"/>
        </a:p>
      </dgm:t>
    </dgm:pt>
    <dgm:pt modelId="{F903165C-3E6A-4E33-A174-D63FEF420329}">
      <dgm:prSet/>
      <dgm:spPr/>
      <dgm:t>
        <a:bodyPr/>
        <a:lstStyle/>
        <a:p>
          <a:r>
            <a:rPr lang="en-US"/>
            <a:t>Staff Residence </a:t>
          </a:r>
        </a:p>
      </dgm:t>
    </dgm:pt>
    <dgm:pt modelId="{5A4AD051-5315-4A50-BA36-FCCF7C1FFC74}" type="parTrans" cxnId="{19AFE034-1990-490C-B498-E29BEB7D98E6}">
      <dgm:prSet/>
      <dgm:spPr/>
      <dgm:t>
        <a:bodyPr/>
        <a:lstStyle/>
        <a:p>
          <a:endParaRPr lang="en-US"/>
        </a:p>
      </dgm:t>
    </dgm:pt>
    <dgm:pt modelId="{B143A8F3-D570-4C6F-9499-1751633D41CD}" type="sibTrans" cxnId="{19AFE034-1990-490C-B498-E29BEB7D98E6}">
      <dgm:prSet/>
      <dgm:spPr/>
      <dgm:t>
        <a:bodyPr/>
        <a:lstStyle/>
        <a:p>
          <a:endParaRPr lang="en-US"/>
        </a:p>
      </dgm:t>
    </dgm:pt>
    <dgm:pt modelId="{CFD78FED-F489-4AB4-9144-58506F35D515}">
      <dgm:prSet/>
      <dgm:spPr/>
      <dgm:t>
        <a:bodyPr/>
        <a:lstStyle/>
        <a:p>
          <a:r>
            <a:rPr lang="en-US" dirty="0"/>
            <a:t>Adult Retreat Centers </a:t>
          </a:r>
        </a:p>
      </dgm:t>
    </dgm:pt>
    <dgm:pt modelId="{8C9478CA-2E64-4A27-A129-EFD3E5FD9F57}" type="parTrans" cxnId="{FC86642C-B49B-4D1A-88EE-C30D7E7FADF4}">
      <dgm:prSet/>
      <dgm:spPr/>
      <dgm:t>
        <a:bodyPr/>
        <a:lstStyle/>
        <a:p>
          <a:endParaRPr lang="en-US"/>
        </a:p>
      </dgm:t>
    </dgm:pt>
    <dgm:pt modelId="{31A6B8E1-CC35-46AD-94BE-702264E962F8}" type="sibTrans" cxnId="{FC86642C-B49B-4D1A-88EE-C30D7E7FADF4}">
      <dgm:prSet/>
      <dgm:spPr/>
      <dgm:t>
        <a:bodyPr/>
        <a:lstStyle/>
        <a:p>
          <a:endParaRPr lang="en-US"/>
        </a:p>
      </dgm:t>
    </dgm:pt>
    <dgm:pt modelId="{389A75F7-21E5-4020-B381-3762DCCBE9AF}">
      <dgm:prSet/>
      <dgm:spPr/>
      <dgm:t>
        <a:bodyPr/>
        <a:lstStyle/>
        <a:p>
          <a:r>
            <a:rPr lang="en-US" dirty="0"/>
            <a:t>Worship Pavilion </a:t>
          </a:r>
        </a:p>
      </dgm:t>
    </dgm:pt>
    <dgm:pt modelId="{2F7244A2-93FB-4277-9DDD-1E7C577C8E33}" type="parTrans" cxnId="{7299B137-7E44-4FCE-A7B8-C2FA6607BDBE}">
      <dgm:prSet/>
      <dgm:spPr/>
      <dgm:t>
        <a:bodyPr/>
        <a:lstStyle/>
        <a:p>
          <a:endParaRPr lang="en-US"/>
        </a:p>
      </dgm:t>
    </dgm:pt>
    <dgm:pt modelId="{119BBD3A-09C7-4054-B0A7-59AAC1471AB4}" type="sibTrans" cxnId="{7299B137-7E44-4FCE-A7B8-C2FA6607BDBE}">
      <dgm:prSet/>
      <dgm:spPr/>
      <dgm:t>
        <a:bodyPr/>
        <a:lstStyle/>
        <a:p>
          <a:endParaRPr lang="en-US"/>
        </a:p>
      </dgm:t>
    </dgm:pt>
    <dgm:pt modelId="{C693B217-FB54-4893-8481-D43EB7D9B9B9}">
      <dgm:prSet/>
      <dgm:spPr/>
      <dgm:t>
        <a:bodyPr/>
        <a:lstStyle/>
        <a:p>
          <a:r>
            <a:rPr lang="en-US" dirty="0"/>
            <a:t>Welcome Center &amp; Dining Facility</a:t>
          </a:r>
        </a:p>
      </dgm:t>
    </dgm:pt>
    <dgm:pt modelId="{CA8D1DF5-B452-43A8-BAD4-45A23D9C25CC}" type="parTrans" cxnId="{7EAA5564-3567-4F89-A73D-4B674AC7BCCD}">
      <dgm:prSet/>
      <dgm:spPr/>
    </dgm:pt>
    <dgm:pt modelId="{139EC06B-CAF9-4574-AA2F-B84C18D00AA4}" type="sibTrans" cxnId="{7EAA5564-3567-4F89-A73D-4B674AC7BCCD}">
      <dgm:prSet/>
      <dgm:spPr/>
    </dgm:pt>
    <dgm:pt modelId="{82714152-8D82-41E8-9B71-E897F08C45B5}">
      <dgm:prSet/>
      <dgm:spPr/>
      <dgm:t>
        <a:bodyPr/>
        <a:lstStyle/>
        <a:p>
          <a:r>
            <a:rPr lang="en-US" dirty="0"/>
            <a:t>Perimeter Road</a:t>
          </a:r>
        </a:p>
      </dgm:t>
    </dgm:pt>
    <dgm:pt modelId="{7674F89E-514A-4DF0-A37C-12C327BBAD98}" type="parTrans" cxnId="{3B632B59-72AD-42A8-AFF2-EE9066302D29}">
      <dgm:prSet/>
      <dgm:spPr/>
    </dgm:pt>
    <dgm:pt modelId="{24F71A38-289D-4743-B7A0-FE67F171EE35}" type="sibTrans" cxnId="{3B632B59-72AD-42A8-AFF2-EE9066302D29}">
      <dgm:prSet/>
      <dgm:spPr/>
    </dgm:pt>
    <dgm:pt modelId="{E503312B-0312-42FB-99BF-44868A91A8A5}" type="pres">
      <dgm:prSet presAssocID="{D350D7C5-4D22-4D17-BEA6-040724A69B51}" presName="diagram" presStyleCnt="0">
        <dgm:presLayoutVars>
          <dgm:dir/>
          <dgm:resizeHandles val="exact"/>
        </dgm:presLayoutVars>
      </dgm:prSet>
      <dgm:spPr/>
    </dgm:pt>
    <dgm:pt modelId="{D8F86891-03DB-48DA-B364-BDC1D45D2B76}" type="pres">
      <dgm:prSet presAssocID="{A2AE04A6-520B-4A28-BCA2-380F4B1D66D7}" presName="node" presStyleLbl="node1" presStyleIdx="0" presStyleCnt="8">
        <dgm:presLayoutVars>
          <dgm:bulletEnabled val="1"/>
        </dgm:presLayoutVars>
      </dgm:prSet>
      <dgm:spPr/>
    </dgm:pt>
    <dgm:pt modelId="{F598EAEA-6785-454A-B3F3-9544F93A13AA}" type="pres">
      <dgm:prSet presAssocID="{67407A85-03CB-4C48-92C1-3FF366980342}" presName="sibTrans" presStyleCnt="0"/>
      <dgm:spPr/>
    </dgm:pt>
    <dgm:pt modelId="{A81D6CF3-6A97-4BD7-BF00-81796986EBFE}" type="pres">
      <dgm:prSet presAssocID="{D3C03F3B-71FF-4413-A449-C385CACED44F}" presName="node" presStyleLbl="node1" presStyleIdx="1" presStyleCnt="8">
        <dgm:presLayoutVars>
          <dgm:bulletEnabled val="1"/>
        </dgm:presLayoutVars>
      </dgm:prSet>
      <dgm:spPr/>
    </dgm:pt>
    <dgm:pt modelId="{EC128FB9-4861-4932-A939-4F24293DAE38}" type="pres">
      <dgm:prSet presAssocID="{9D301724-C5FB-48AC-ACF1-0911BB6F745E}" presName="sibTrans" presStyleCnt="0"/>
      <dgm:spPr/>
    </dgm:pt>
    <dgm:pt modelId="{44518CEE-6FD2-4199-B3EE-6B982265CC61}" type="pres">
      <dgm:prSet presAssocID="{E8AEE99C-AE06-4E68-9B42-5616B4BAD482}" presName="node" presStyleLbl="node1" presStyleIdx="2" presStyleCnt="8">
        <dgm:presLayoutVars>
          <dgm:bulletEnabled val="1"/>
        </dgm:presLayoutVars>
      </dgm:prSet>
      <dgm:spPr/>
    </dgm:pt>
    <dgm:pt modelId="{D0868301-E898-49C1-9733-67A4C3872B80}" type="pres">
      <dgm:prSet presAssocID="{E006B8F5-0D8C-4AE6-A29A-486F547ADE9B}" presName="sibTrans" presStyleCnt="0"/>
      <dgm:spPr/>
    </dgm:pt>
    <dgm:pt modelId="{6025D399-972A-4F09-8526-F7A8011272AA}" type="pres">
      <dgm:prSet presAssocID="{F903165C-3E6A-4E33-A174-D63FEF420329}" presName="node" presStyleLbl="node1" presStyleIdx="3" presStyleCnt="8">
        <dgm:presLayoutVars>
          <dgm:bulletEnabled val="1"/>
        </dgm:presLayoutVars>
      </dgm:prSet>
      <dgm:spPr/>
    </dgm:pt>
    <dgm:pt modelId="{0312E9DB-246E-427E-B45C-2A3071A9E03D}" type="pres">
      <dgm:prSet presAssocID="{B143A8F3-D570-4C6F-9499-1751633D41CD}" presName="sibTrans" presStyleCnt="0"/>
      <dgm:spPr/>
    </dgm:pt>
    <dgm:pt modelId="{F09D591D-E821-4577-ABD3-CBEAACB3FF28}" type="pres">
      <dgm:prSet presAssocID="{CFD78FED-F489-4AB4-9144-58506F35D515}" presName="node" presStyleLbl="node1" presStyleIdx="4" presStyleCnt="8">
        <dgm:presLayoutVars>
          <dgm:bulletEnabled val="1"/>
        </dgm:presLayoutVars>
      </dgm:prSet>
      <dgm:spPr/>
    </dgm:pt>
    <dgm:pt modelId="{DA49AC11-C508-4925-AB4F-5B0CB86684CB}" type="pres">
      <dgm:prSet presAssocID="{31A6B8E1-CC35-46AD-94BE-702264E962F8}" presName="sibTrans" presStyleCnt="0"/>
      <dgm:spPr/>
    </dgm:pt>
    <dgm:pt modelId="{61C5FEE8-8F56-4F40-AA73-AC2CD550D51E}" type="pres">
      <dgm:prSet presAssocID="{389A75F7-21E5-4020-B381-3762DCCBE9AF}" presName="node" presStyleLbl="node1" presStyleIdx="5" presStyleCnt="8">
        <dgm:presLayoutVars>
          <dgm:bulletEnabled val="1"/>
        </dgm:presLayoutVars>
      </dgm:prSet>
      <dgm:spPr/>
    </dgm:pt>
    <dgm:pt modelId="{1D3294B5-5A9A-460B-B569-10ECAACA34FD}" type="pres">
      <dgm:prSet presAssocID="{119BBD3A-09C7-4054-B0A7-59AAC1471AB4}" presName="sibTrans" presStyleCnt="0"/>
      <dgm:spPr/>
    </dgm:pt>
    <dgm:pt modelId="{04FBFB33-3FAC-4FBD-A297-44E33A436795}" type="pres">
      <dgm:prSet presAssocID="{C693B217-FB54-4893-8481-D43EB7D9B9B9}" presName="node" presStyleLbl="node1" presStyleIdx="6" presStyleCnt="8">
        <dgm:presLayoutVars>
          <dgm:bulletEnabled val="1"/>
        </dgm:presLayoutVars>
      </dgm:prSet>
      <dgm:spPr/>
    </dgm:pt>
    <dgm:pt modelId="{C2A87879-3D4E-4D43-AB08-ED6841D7FD09}" type="pres">
      <dgm:prSet presAssocID="{139EC06B-CAF9-4574-AA2F-B84C18D00AA4}" presName="sibTrans" presStyleCnt="0"/>
      <dgm:spPr/>
    </dgm:pt>
    <dgm:pt modelId="{70BBC7FE-BD78-4EE8-A9D3-7D7C8AFC2709}" type="pres">
      <dgm:prSet presAssocID="{82714152-8D82-41E8-9B71-E897F08C45B5}" presName="node" presStyleLbl="node1" presStyleIdx="7" presStyleCnt="8">
        <dgm:presLayoutVars>
          <dgm:bulletEnabled val="1"/>
        </dgm:presLayoutVars>
      </dgm:prSet>
      <dgm:spPr/>
    </dgm:pt>
  </dgm:ptLst>
  <dgm:cxnLst>
    <dgm:cxn modelId="{A79CCC09-E2DA-48F5-BC44-D4D321AA1BE6}" srcId="{D350D7C5-4D22-4D17-BEA6-040724A69B51}" destId="{D3C03F3B-71FF-4413-A449-C385CACED44F}" srcOrd="1" destOrd="0" parTransId="{C3E08647-7639-4C3D-BAEC-E0CA16924DDB}" sibTransId="{9D301724-C5FB-48AC-ACF1-0911BB6F745E}"/>
    <dgm:cxn modelId="{444E921A-5A34-4492-92EF-4D74AFEF68BD}" type="presOf" srcId="{389A75F7-21E5-4020-B381-3762DCCBE9AF}" destId="{61C5FEE8-8F56-4F40-AA73-AC2CD550D51E}" srcOrd="0" destOrd="0" presId="urn:microsoft.com/office/officeart/2005/8/layout/default"/>
    <dgm:cxn modelId="{8BD64823-3ADF-4B88-9B51-217F8F0CD8B4}" type="presOf" srcId="{C693B217-FB54-4893-8481-D43EB7D9B9B9}" destId="{04FBFB33-3FAC-4FBD-A297-44E33A436795}" srcOrd="0" destOrd="0" presId="urn:microsoft.com/office/officeart/2005/8/layout/default"/>
    <dgm:cxn modelId="{FC86642C-B49B-4D1A-88EE-C30D7E7FADF4}" srcId="{D350D7C5-4D22-4D17-BEA6-040724A69B51}" destId="{CFD78FED-F489-4AB4-9144-58506F35D515}" srcOrd="4" destOrd="0" parTransId="{8C9478CA-2E64-4A27-A129-EFD3E5FD9F57}" sibTransId="{31A6B8E1-CC35-46AD-94BE-702264E962F8}"/>
    <dgm:cxn modelId="{19AFE034-1990-490C-B498-E29BEB7D98E6}" srcId="{D350D7C5-4D22-4D17-BEA6-040724A69B51}" destId="{F903165C-3E6A-4E33-A174-D63FEF420329}" srcOrd="3" destOrd="0" parTransId="{5A4AD051-5315-4A50-BA36-FCCF7C1FFC74}" sibTransId="{B143A8F3-D570-4C6F-9499-1751633D41CD}"/>
    <dgm:cxn modelId="{7299B137-7E44-4FCE-A7B8-C2FA6607BDBE}" srcId="{D350D7C5-4D22-4D17-BEA6-040724A69B51}" destId="{389A75F7-21E5-4020-B381-3762DCCBE9AF}" srcOrd="5" destOrd="0" parTransId="{2F7244A2-93FB-4277-9DDD-1E7C577C8E33}" sibTransId="{119BBD3A-09C7-4054-B0A7-59AAC1471AB4}"/>
    <dgm:cxn modelId="{2A3FD362-47D4-45C7-8E19-23BBA6D3C612}" type="presOf" srcId="{F903165C-3E6A-4E33-A174-D63FEF420329}" destId="{6025D399-972A-4F09-8526-F7A8011272AA}" srcOrd="0" destOrd="0" presId="urn:microsoft.com/office/officeart/2005/8/layout/default"/>
    <dgm:cxn modelId="{7EAA5564-3567-4F89-A73D-4B674AC7BCCD}" srcId="{D350D7C5-4D22-4D17-BEA6-040724A69B51}" destId="{C693B217-FB54-4893-8481-D43EB7D9B9B9}" srcOrd="6" destOrd="0" parTransId="{CA8D1DF5-B452-43A8-BAD4-45A23D9C25CC}" sibTransId="{139EC06B-CAF9-4574-AA2F-B84C18D00AA4}"/>
    <dgm:cxn modelId="{A4E8E366-BA91-4FA3-98E0-EA593D2A4C54}" srcId="{D350D7C5-4D22-4D17-BEA6-040724A69B51}" destId="{A2AE04A6-520B-4A28-BCA2-380F4B1D66D7}" srcOrd="0" destOrd="0" parTransId="{E23B7D4E-F179-4E25-AEA8-C98391851E54}" sibTransId="{67407A85-03CB-4C48-92C1-3FF366980342}"/>
    <dgm:cxn modelId="{B3AB4F74-F807-41A4-BCD9-FA8E267FBE40}" type="presOf" srcId="{E8AEE99C-AE06-4E68-9B42-5616B4BAD482}" destId="{44518CEE-6FD2-4199-B3EE-6B982265CC61}" srcOrd="0" destOrd="0" presId="urn:microsoft.com/office/officeart/2005/8/layout/default"/>
    <dgm:cxn modelId="{C4E8B655-BD94-4A20-BA87-C4402B7CC0BE}" type="presOf" srcId="{D350D7C5-4D22-4D17-BEA6-040724A69B51}" destId="{E503312B-0312-42FB-99BF-44868A91A8A5}" srcOrd="0" destOrd="0" presId="urn:microsoft.com/office/officeart/2005/8/layout/default"/>
    <dgm:cxn modelId="{3B632B59-72AD-42A8-AFF2-EE9066302D29}" srcId="{D350D7C5-4D22-4D17-BEA6-040724A69B51}" destId="{82714152-8D82-41E8-9B71-E897F08C45B5}" srcOrd="7" destOrd="0" parTransId="{7674F89E-514A-4DF0-A37C-12C327BBAD98}" sibTransId="{24F71A38-289D-4743-B7A0-FE67F171EE35}"/>
    <dgm:cxn modelId="{0EC6728C-F5B1-4086-BA1A-C3A18CBD065F}" srcId="{D350D7C5-4D22-4D17-BEA6-040724A69B51}" destId="{E8AEE99C-AE06-4E68-9B42-5616B4BAD482}" srcOrd="2" destOrd="0" parTransId="{5851412F-77AC-4EBA-B41E-FD053357C262}" sibTransId="{E006B8F5-0D8C-4AE6-A29A-486F547ADE9B}"/>
    <dgm:cxn modelId="{74C45DA5-1B31-4FB4-A74F-4DFAFCDFF815}" type="presOf" srcId="{D3C03F3B-71FF-4413-A449-C385CACED44F}" destId="{A81D6CF3-6A97-4BD7-BF00-81796986EBFE}" srcOrd="0" destOrd="0" presId="urn:microsoft.com/office/officeart/2005/8/layout/default"/>
    <dgm:cxn modelId="{635B5ABE-8681-4C28-A618-015663085D56}" type="presOf" srcId="{CFD78FED-F489-4AB4-9144-58506F35D515}" destId="{F09D591D-E821-4577-ABD3-CBEAACB3FF28}" srcOrd="0" destOrd="0" presId="urn:microsoft.com/office/officeart/2005/8/layout/default"/>
    <dgm:cxn modelId="{A90A38CF-934A-460E-ABCA-13DADB512D1E}" type="presOf" srcId="{82714152-8D82-41E8-9B71-E897F08C45B5}" destId="{70BBC7FE-BD78-4EE8-A9D3-7D7C8AFC2709}" srcOrd="0" destOrd="0" presId="urn:microsoft.com/office/officeart/2005/8/layout/default"/>
    <dgm:cxn modelId="{FEAC2BD8-DDC7-404E-9916-1B58A7A82067}" type="presOf" srcId="{A2AE04A6-520B-4A28-BCA2-380F4B1D66D7}" destId="{D8F86891-03DB-48DA-B364-BDC1D45D2B76}" srcOrd="0" destOrd="0" presId="urn:microsoft.com/office/officeart/2005/8/layout/default"/>
    <dgm:cxn modelId="{B48E66B6-DBF9-463C-B4D4-88A3BD2B1BB1}" type="presParOf" srcId="{E503312B-0312-42FB-99BF-44868A91A8A5}" destId="{D8F86891-03DB-48DA-B364-BDC1D45D2B76}" srcOrd="0" destOrd="0" presId="urn:microsoft.com/office/officeart/2005/8/layout/default"/>
    <dgm:cxn modelId="{F5C89994-39DD-49A4-907C-B1A1A83A3EAD}" type="presParOf" srcId="{E503312B-0312-42FB-99BF-44868A91A8A5}" destId="{F598EAEA-6785-454A-B3F3-9544F93A13AA}" srcOrd="1" destOrd="0" presId="urn:microsoft.com/office/officeart/2005/8/layout/default"/>
    <dgm:cxn modelId="{F52B0554-A9C9-468E-9F42-6C3805C3E13D}" type="presParOf" srcId="{E503312B-0312-42FB-99BF-44868A91A8A5}" destId="{A81D6CF3-6A97-4BD7-BF00-81796986EBFE}" srcOrd="2" destOrd="0" presId="urn:microsoft.com/office/officeart/2005/8/layout/default"/>
    <dgm:cxn modelId="{1EEB40CA-6583-4E29-B817-058BA2BA0602}" type="presParOf" srcId="{E503312B-0312-42FB-99BF-44868A91A8A5}" destId="{EC128FB9-4861-4932-A939-4F24293DAE38}" srcOrd="3" destOrd="0" presId="urn:microsoft.com/office/officeart/2005/8/layout/default"/>
    <dgm:cxn modelId="{1682A150-0518-4A3C-918A-44147380829E}" type="presParOf" srcId="{E503312B-0312-42FB-99BF-44868A91A8A5}" destId="{44518CEE-6FD2-4199-B3EE-6B982265CC61}" srcOrd="4" destOrd="0" presId="urn:microsoft.com/office/officeart/2005/8/layout/default"/>
    <dgm:cxn modelId="{8D6AD8F8-3827-4738-B05E-B68636164E26}" type="presParOf" srcId="{E503312B-0312-42FB-99BF-44868A91A8A5}" destId="{D0868301-E898-49C1-9733-67A4C3872B80}" srcOrd="5" destOrd="0" presId="urn:microsoft.com/office/officeart/2005/8/layout/default"/>
    <dgm:cxn modelId="{80B62597-2A89-4B8F-8CCF-C23771EBDA04}" type="presParOf" srcId="{E503312B-0312-42FB-99BF-44868A91A8A5}" destId="{6025D399-972A-4F09-8526-F7A8011272AA}" srcOrd="6" destOrd="0" presId="urn:microsoft.com/office/officeart/2005/8/layout/default"/>
    <dgm:cxn modelId="{C90EC23C-BCFE-4EC9-8F13-3B620673CF50}" type="presParOf" srcId="{E503312B-0312-42FB-99BF-44868A91A8A5}" destId="{0312E9DB-246E-427E-B45C-2A3071A9E03D}" srcOrd="7" destOrd="0" presId="urn:microsoft.com/office/officeart/2005/8/layout/default"/>
    <dgm:cxn modelId="{EEBE2E93-4ECD-48C1-809B-F91356B8E260}" type="presParOf" srcId="{E503312B-0312-42FB-99BF-44868A91A8A5}" destId="{F09D591D-E821-4577-ABD3-CBEAACB3FF28}" srcOrd="8" destOrd="0" presId="urn:microsoft.com/office/officeart/2005/8/layout/default"/>
    <dgm:cxn modelId="{B5124834-1C96-4B95-8679-77708EE4282B}" type="presParOf" srcId="{E503312B-0312-42FB-99BF-44868A91A8A5}" destId="{DA49AC11-C508-4925-AB4F-5B0CB86684CB}" srcOrd="9" destOrd="0" presId="urn:microsoft.com/office/officeart/2005/8/layout/default"/>
    <dgm:cxn modelId="{15124BAB-668A-4214-B770-69594566566C}" type="presParOf" srcId="{E503312B-0312-42FB-99BF-44868A91A8A5}" destId="{61C5FEE8-8F56-4F40-AA73-AC2CD550D51E}" srcOrd="10" destOrd="0" presId="urn:microsoft.com/office/officeart/2005/8/layout/default"/>
    <dgm:cxn modelId="{B0F5285E-00CA-471C-B378-D39FC34119C4}" type="presParOf" srcId="{E503312B-0312-42FB-99BF-44868A91A8A5}" destId="{1D3294B5-5A9A-460B-B569-10ECAACA34FD}" srcOrd="11" destOrd="0" presId="urn:microsoft.com/office/officeart/2005/8/layout/default"/>
    <dgm:cxn modelId="{91A298AD-2798-4D00-BC1D-B6D2085DA08C}" type="presParOf" srcId="{E503312B-0312-42FB-99BF-44868A91A8A5}" destId="{04FBFB33-3FAC-4FBD-A297-44E33A436795}" srcOrd="12" destOrd="0" presId="urn:microsoft.com/office/officeart/2005/8/layout/default"/>
    <dgm:cxn modelId="{20BE916D-CD70-4E2C-B3DE-01988999279C}" type="presParOf" srcId="{E503312B-0312-42FB-99BF-44868A91A8A5}" destId="{C2A87879-3D4E-4D43-AB08-ED6841D7FD09}" srcOrd="13" destOrd="0" presId="urn:microsoft.com/office/officeart/2005/8/layout/default"/>
    <dgm:cxn modelId="{604B7CC2-C37C-4909-AA00-423A016C26CA}" type="presParOf" srcId="{E503312B-0312-42FB-99BF-44868A91A8A5}" destId="{70BBC7FE-BD78-4EE8-A9D3-7D7C8AFC270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0D7C5-4D22-4D17-BEA6-040724A69B5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2AE04A6-520B-4A28-BCA2-380F4B1D66D7}">
      <dgm:prSet/>
      <dgm:spPr/>
      <dgm:t>
        <a:bodyPr/>
        <a:lstStyle/>
        <a:p>
          <a:r>
            <a:rPr lang="en-US" dirty="0"/>
            <a:t>Large Pond &amp; Recreation Area</a:t>
          </a:r>
        </a:p>
      </dgm:t>
    </dgm:pt>
    <dgm:pt modelId="{E23B7D4E-F179-4E25-AEA8-C98391851E54}" type="parTrans" cxnId="{A4E8E366-BA91-4FA3-98E0-EA593D2A4C54}">
      <dgm:prSet/>
      <dgm:spPr/>
      <dgm:t>
        <a:bodyPr/>
        <a:lstStyle/>
        <a:p>
          <a:endParaRPr lang="en-US"/>
        </a:p>
      </dgm:t>
    </dgm:pt>
    <dgm:pt modelId="{67407A85-03CB-4C48-92C1-3FF366980342}" type="sibTrans" cxnId="{A4E8E366-BA91-4FA3-98E0-EA593D2A4C54}">
      <dgm:prSet/>
      <dgm:spPr/>
      <dgm:t>
        <a:bodyPr/>
        <a:lstStyle/>
        <a:p>
          <a:endParaRPr lang="en-US"/>
        </a:p>
      </dgm:t>
    </dgm:pt>
    <dgm:pt modelId="{D3C03F3B-71FF-4413-A449-C385CACED44F}">
      <dgm:prSet/>
      <dgm:spPr/>
      <dgm:t>
        <a:bodyPr/>
        <a:lstStyle/>
        <a:p>
          <a:r>
            <a:rPr lang="en-US" dirty="0"/>
            <a:t>Maintenance Facility</a:t>
          </a:r>
        </a:p>
      </dgm:t>
    </dgm:pt>
    <dgm:pt modelId="{C3E08647-7639-4C3D-BAEC-E0CA16924DDB}" type="parTrans" cxnId="{A79CCC09-E2DA-48F5-BC44-D4D321AA1BE6}">
      <dgm:prSet/>
      <dgm:spPr/>
      <dgm:t>
        <a:bodyPr/>
        <a:lstStyle/>
        <a:p>
          <a:endParaRPr lang="en-US"/>
        </a:p>
      </dgm:t>
    </dgm:pt>
    <dgm:pt modelId="{9D301724-C5FB-48AC-ACF1-0911BB6F745E}" type="sibTrans" cxnId="{A79CCC09-E2DA-48F5-BC44-D4D321AA1BE6}">
      <dgm:prSet/>
      <dgm:spPr/>
      <dgm:t>
        <a:bodyPr/>
        <a:lstStyle/>
        <a:p>
          <a:endParaRPr lang="en-US"/>
        </a:p>
      </dgm:t>
    </dgm:pt>
    <dgm:pt modelId="{26314ABD-03E5-4D6A-8431-B0A290D3F072}">
      <dgm:prSet/>
      <dgm:spPr/>
      <dgm:t>
        <a:bodyPr/>
        <a:lstStyle/>
        <a:p>
          <a:r>
            <a:rPr lang="en-US" dirty="0"/>
            <a:t>Amphitheatre </a:t>
          </a:r>
        </a:p>
      </dgm:t>
    </dgm:pt>
    <dgm:pt modelId="{57C47030-EB65-4753-A886-B5685A1F7A2E}" type="parTrans" cxnId="{4A86725A-D21B-4165-905B-789ADA829F14}">
      <dgm:prSet/>
      <dgm:spPr/>
      <dgm:t>
        <a:bodyPr/>
        <a:lstStyle/>
        <a:p>
          <a:endParaRPr lang="en-US"/>
        </a:p>
      </dgm:t>
    </dgm:pt>
    <dgm:pt modelId="{5F1640E3-AE7B-4A64-B91B-AE42D2FA70FE}" type="sibTrans" cxnId="{4A86725A-D21B-4165-905B-789ADA829F14}">
      <dgm:prSet/>
      <dgm:spPr/>
      <dgm:t>
        <a:bodyPr/>
        <a:lstStyle/>
        <a:p>
          <a:endParaRPr lang="en-US"/>
        </a:p>
      </dgm:t>
    </dgm:pt>
    <dgm:pt modelId="{6E820193-8386-4586-86DE-43F030939205}">
      <dgm:prSet/>
      <dgm:spPr/>
      <dgm:t>
        <a:bodyPr/>
        <a:lstStyle/>
        <a:p>
          <a:r>
            <a:rPr lang="en-US" dirty="0"/>
            <a:t>Picnic Area/Park </a:t>
          </a:r>
        </a:p>
      </dgm:t>
    </dgm:pt>
    <dgm:pt modelId="{A80DB76B-0FC6-4392-9FFF-9398AE273F2D}" type="parTrans" cxnId="{1E127354-09E8-45FC-B246-E797591A8195}">
      <dgm:prSet/>
      <dgm:spPr/>
      <dgm:t>
        <a:bodyPr/>
        <a:lstStyle/>
        <a:p>
          <a:endParaRPr lang="en-US"/>
        </a:p>
      </dgm:t>
    </dgm:pt>
    <dgm:pt modelId="{A984FD16-7578-454B-BFC7-256A5F2BE517}" type="sibTrans" cxnId="{1E127354-09E8-45FC-B246-E797591A8195}">
      <dgm:prSet/>
      <dgm:spPr/>
      <dgm:t>
        <a:bodyPr/>
        <a:lstStyle/>
        <a:p>
          <a:endParaRPr lang="en-US"/>
        </a:p>
      </dgm:t>
    </dgm:pt>
    <dgm:pt modelId="{AFBD8AE8-D158-4C90-A9F3-2E3F526820AF}">
      <dgm:prSet/>
      <dgm:spPr/>
      <dgm:t>
        <a:bodyPr/>
        <a:lstStyle/>
        <a:p>
          <a:r>
            <a:rPr lang="en-US" dirty="0"/>
            <a:t>Greenbelt </a:t>
          </a:r>
        </a:p>
      </dgm:t>
    </dgm:pt>
    <dgm:pt modelId="{3272D1CF-7513-4D51-90EA-20206C97A859}" type="parTrans" cxnId="{0FD695A6-4A57-44C4-B906-03D37D3A8A13}">
      <dgm:prSet/>
      <dgm:spPr/>
      <dgm:t>
        <a:bodyPr/>
        <a:lstStyle/>
        <a:p>
          <a:endParaRPr lang="en-US"/>
        </a:p>
      </dgm:t>
    </dgm:pt>
    <dgm:pt modelId="{65911631-8266-42B5-867D-FB62B7B06DB6}" type="sibTrans" cxnId="{0FD695A6-4A57-44C4-B906-03D37D3A8A13}">
      <dgm:prSet/>
      <dgm:spPr/>
      <dgm:t>
        <a:bodyPr/>
        <a:lstStyle/>
        <a:p>
          <a:endParaRPr lang="en-US"/>
        </a:p>
      </dgm:t>
    </dgm:pt>
    <dgm:pt modelId="{40AE442A-ACE2-4F82-B7F1-620BECF12764}">
      <dgm:prSet/>
      <dgm:spPr/>
      <dgm:t>
        <a:bodyPr/>
        <a:lstStyle/>
        <a:p>
          <a:r>
            <a:rPr lang="en-US" dirty="0"/>
            <a:t>Water Storage Tanks </a:t>
          </a:r>
        </a:p>
      </dgm:t>
    </dgm:pt>
    <dgm:pt modelId="{A56729C2-4C97-450C-8555-7DF6E946E3AB}" type="parTrans" cxnId="{4BF384EC-2776-4847-B9D8-5E041465294D}">
      <dgm:prSet/>
      <dgm:spPr/>
      <dgm:t>
        <a:bodyPr/>
        <a:lstStyle/>
        <a:p>
          <a:endParaRPr lang="en-US"/>
        </a:p>
      </dgm:t>
    </dgm:pt>
    <dgm:pt modelId="{B213EB5F-757C-4B98-AB2D-5A8BCB98FA2E}" type="sibTrans" cxnId="{4BF384EC-2776-4847-B9D8-5E041465294D}">
      <dgm:prSet/>
      <dgm:spPr/>
      <dgm:t>
        <a:bodyPr/>
        <a:lstStyle/>
        <a:p>
          <a:endParaRPr lang="en-US"/>
        </a:p>
      </dgm:t>
    </dgm:pt>
    <dgm:pt modelId="{FA0669C3-D86E-4EAF-9BD0-049CBE80F231}">
      <dgm:prSet/>
      <dgm:spPr/>
      <dgm:t>
        <a:bodyPr/>
        <a:lstStyle/>
        <a:p>
          <a:r>
            <a:rPr lang="en-US" dirty="0"/>
            <a:t>Recreation Areas </a:t>
          </a:r>
        </a:p>
      </dgm:t>
    </dgm:pt>
    <dgm:pt modelId="{83026CB1-D253-4E68-82A9-8AAC56FE353C}" type="parTrans" cxnId="{0AE1F044-62CD-426D-89A3-50A8657CAE5E}">
      <dgm:prSet/>
      <dgm:spPr/>
    </dgm:pt>
    <dgm:pt modelId="{E726CFFB-FD69-483D-B59D-822C317438E7}" type="sibTrans" cxnId="{0AE1F044-62CD-426D-89A3-50A8657CAE5E}">
      <dgm:prSet/>
      <dgm:spPr/>
    </dgm:pt>
    <dgm:pt modelId="{E503312B-0312-42FB-99BF-44868A91A8A5}" type="pres">
      <dgm:prSet presAssocID="{D350D7C5-4D22-4D17-BEA6-040724A69B51}" presName="diagram" presStyleCnt="0">
        <dgm:presLayoutVars>
          <dgm:dir/>
          <dgm:resizeHandles val="exact"/>
        </dgm:presLayoutVars>
      </dgm:prSet>
      <dgm:spPr/>
    </dgm:pt>
    <dgm:pt modelId="{D8F86891-03DB-48DA-B364-BDC1D45D2B76}" type="pres">
      <dgm:prSet presAssocID="{A2AE04A6-520B-4A28-BCA2-380F4B1D66D7}" presName="node" presStyleLbl="node1" presStyleIdx="0" presStyleCnt="7">
        <dgm:presLayoutVars>
          <dgm:bulletEnabled val="1"/>
        </dgm:presLayoutVars>
      </dgm:prSet>
      <dgm:spPr/>
    </dgm:pt>
    <dgm:pt modelId="{F598EAEA-6785-454A-B3F3-9544F93A13AA}" type="pres">
      <dgm:prSet presAssocID="{67407A85-03CB-4C48-92C1-3FF366980342}" presName="sibTrans" presStyleCnt="0"/>
      <dgm:spPr/>
    </dgm:pt>
    <dgm:pt modelId="{A99EFE91-3A3B-4922-9C03-2DE4A647771D}" type="pres">
      <dgm:prSet presAssocID="{FA0669C3-D86E-4EAF-9BD0-049CBE80F231}" presName="node" presStyleLbl="node1" presStyleIdx="1" presStyleCnt="7">
        <dgm:presLayoutVars>
          <dgm:bulletEnabled val="1"/>
        </dgm:presLayoutVars>
      </dgm:prSet>
      <dgm:spPr/>
    </dgm:pt>
    <dgm:pt modelId="{C2FF2F41-0F4C-426B-B81A-0986B08D6145}" type="pres">
      <dgm:prSet presAssocID="{E726CFFB-FD69-483D-B59D-822C317438E7}" presName="sibTrans" presStyleCnt="0"/>
      <dgm:spPr/>
    </dgm:pt>
    <dgm:pt modelId="{A81D6CF3-6A97-4BD7-BF00-81796986EBFE}" type="pres">
      <dgm:prSet presAssocID="{D3C03F3B-71FF-4413-A449-C385CACED44F}" presName="node" presStyleLbl="node1" presStyleIdx="2" presStyleCnt="7">
        <dgm:presLayoutVars>
          <dgm:bulletEnabled val="1"/>
        </dgm:presLayoutVars>
      </dgm:prSet>
      <dgm:spPr/>
    </dgm:pt>
    <dgm:pt modelId="{EC128FB9-4861-4932-A939-4F24293DAE38}" type="pres">
      <dgm:prSet presAssocID="{9D301724-C5FB-48AC-ACF1-0911BB6F745E}" presName="sibTrans" presStyleCnt="0"/>
      <dgm:spPr/>
    </dgm:pt>
    <dgm:pt modelId="{B1778107-FB92-4EC5-96BC-5CAED3C0955E}" type="pres">
      <dgm:prSet presAssocID="{26314ABD-03E5-4D6A-8431-B0A290D3F072}" presName="node" presStyleLbl="node1" presStyleIdx="3" presStyleCnt="7">
        <dgm:presLayoutVars>
          <dgm:bulletEnabled val="1"/>
        </dgm:presLayoutVars>
      </dgm:prSet>
      <dgm:spPr/>
    </dgm:pt>
    <dgm:pt modelId="{468B9F89-62DC-4C4F-9932-90A22CD1DC0E}" type="pres">
      <dgm:prSet presAssocID="{5F1640E3-AE7B-4A64-B91B-AE42D2FA70FE}" presName="sibTrans" presStyleCnt="0"/>
      <dgm:spPr/>
    </dgm:pt>
    <dgm:pt modelId="{11D8A482-FFBC-47AF-B6EF-06E6CE7C4731}" type="pres">
      <dgm:prSet presAssocID="{6E820193-8386-4586-86DE-43F030939205}" presName="node" presStyleLbl="node1" presStyleIdx="4" presStyleCnt="7">
        <dgm:presLayoutVars>
          <dgm:bulletEnabled val="1"/>
        </dgm:presLayoutVars>
      </dgm:prSet>
      <dgm:spPr/>
    </dgm:pt>
    <dgm:pt modelId="{A1FCE0E4-48B5-4933-A4CB-EC32CF187963}" type="pres">
      <dgm:prSet presAssocID="{A984FD16-7578-454B-BFC7-256A5F2BE517}" presName="sibTrans" presStyleCnt="0"/>
      <dgm:spPr/>
    </dgm:pt>
    <dgm:pt modelId="{D1B27B71-73E3-453B-9ED0-9E4C149905C7}" type="pres">
      <dgm:prSet presAssocID="{AFBD8AE8-D158-4C90-A9F3-2E3F526820AF}" presName="node" presStyleLbl="node1" presStyleIdx="5" presStyleCnt="7">
        <dgm:presLayoutVars>
          <dgm:bulletEnabled val="1"/>
        </dgm:presLayoutVars>
      </dgm:prSet>
      <dgm:spPr/>
    </dgm:pt>
    <dgm:pt modelId="{36031DB3-FD76-4A3D-87BA-54B0A9DA2B7B}" type="pres">
      <dgm:prSet presAssocID="{65911631-8266-42B5-867D-FB62B7B06DB6}" presName="sibTrans" presStyleCnt="0"/>
      <dgm:spPr/>
    </dgm:pt>
    <dgm:pt modelId="{4F101E8B-C3A4-42DF-ADBD-C4DBA097F6F7}" type="pres">
      <dgm:prSet presAssocID="{40AE442A-ACE2-4F82-B7F1-620BECF12764}" presName="node" presStyleLbl="node1" presStyleIdx="6" presStyleCnt="7">
        <dgm:presLayoutVars>
          <dgm:bulletEnabled val="1"/>
        </dgm:presLayoutVars>
      </dgm:prSet>
      <dgm:spPr/>
    </dgm:pt>
  </dgm:ptLst>
  <dgm:cxnLst>
    <dgm:cxn modelId="{A79CCC09-E2DA-48F5-BC44-D4D321AA1BE6}" srcId="{D350D7C5-4D22-4D17-BEA6-040724A69B51}" destId="{D3C03F3B-71FF-4413-A449-C385CACED44F}" srcOrd="2" destOrd="0" parTransId="{C3E08647-7639-4C3D-BAEC-E0CA16924DDB}" sibTransId="{9D301724-C5FB-48AC-ACF1-0911BB6F745E}"/>
    <dgm:cxn modelId="{7A85903C-E5E8-4A76-8033-BE6EC30A5D7C}" type="presOf" srcId="{6E820193-8386-4586-86DE-43F030939205}" destId="{11D8A482-FFBC-47AF-B6EF-06E6CE7C4731}" srcOrd="0" destOrd="0" presId="urn:microsoft.com/office/officeart/2005/8/layout/default"/>
    <dgm:cxn modelId="{0AE1F044-62CD-426D-89A3-50A8657CAE5E}" srcId="{D350D7C5-4D22-4D17-BEA6-040724A69B51}" destId="{FA0669C3-D86E-4EAF-9BD0-049CBE80F231}" srcOrd="1" destOrd="0" parTransId="{83026CB1-D253-4E68-82A9-8AAC56FE353C}" sibTransId="{E726CFFB-FD69-483D-B59D-822C317438E7}"/>
    <dgm:cxn modelId="{A4E8E366-BA91-4FA3-98E0-EA593D2A4C54}" srcId="{D350D7C5-4D22-4D17-BEA6-040724A69B51}" destId="{A2AE04A6-520B-4A28-BCA2-380F4B1D66D7}" srcOrd="0" destOrd="0" parTransId="{E23B7D4E-F179-4E25-AEA8-C98391851E54}" sibTransId="{67407A85-03CB-4C48-92C1-3FF366980342}"/>
    <dgm:cxn modelId="{1E127354-09E8-45FC-B246-E797591A8195}" srcId="{D350D7C5-4D22-4D17-BEA6-040724A69B51}" destId="{6E820193-8386-4586-86DE-43F030939205}" srcOrd="4" destOrd="0" parTransId="{A80DB76B-0FC6-4392-9FFF-9398AE273F2D}" sibTransId="{A984FD16-7578-454B-BFC7-256A5F2BE517}"/>
    <dgm:cxn modelId="{C4E8B655-BD94-4A20-BA87-C4402B7CC0BE}" type="presOf" srcId="{D350D7C5-4D22-4D17-BEA6-040724A69B51}" destId="{E503312B-0312-42FB-99BF-44868A91A8A5}" srcOrd="0" destOrd="0" presId="urn:microsoft.com/office/officeart/2005/8/layout/default"/>
    <dgm:cxn modelId="{4A86725A-D21B-4165-905B-789ADA829F14}" srcId="{D350D7C5-4D22-4D17-BEA6-040724A69B51}" destId="{26314ABD-03E5-4D6A-8431-B0A290D3F072}" srcOrd="3" destOrd="0" parTransId="{57C47030-EB65-4753-A886-B5685A1F7A2E}" sibTransId="{5F1640E3-AE7B-4A64-B91B-AE42D2FA70FE}"/>
    <dgm:cxn modelId="{7C94F383-B347-4793-AF27-878AF6B5F0FD}" type="presOf" srcId="{40AE442A-ACE2-4F82-B7F1-620BECF12764}" destId="{4F101E8B-C3A4-42DF-ADBD-C4DBA097F6F7}" srcOrd="0" destOrd="0" presId="urn:microsoft.com/office/officeart/2005/8/layout/default"/>
    <dgm:cxn modelId="{08BF4D89-079F-41DC-B870-A4A16E23D4D4}" type="presOf" srcId="{26314ABD-03E5-4D6A-8431-B0A290D3F072}" destId="{B1778107-FB92-4EC5-96BC-5CAED3C0955E}" srcOrd="0" destOrd="0" presId="urn:microsoft.com/office/officeart/2005/8/layout/default"/>
    <dgm:cxn modelId="{74C45DA5-1B31-4FB4-A74F-4DFAFCDFF815}" type="presOf" srcId="{D3C03F3B-71FF-4413-A449-C385CACED44F}" destId="{A81D6CF3-6A97-4BD7-BF00-81796986EBFE}" srcOrd="0" destOrd="0" presId="urn:microsoft.com/office/officeart/2005/8/layout/default"/>
    <dgm:cxn modelId="{F19C52A6-09B3-4157-BE73-3944FB20DB3F}" type="presOf" srcId="{FA0669C3-D86E-4EAF-9BD0-049CBE80F231}" destId="{A99EFE91-3A3B-4922-9C03-2DE4A647771D}" srcOrd="0" destOrd="0" presId="urn:microsoft.com/office/officeart/2005/8/layout/default"/>
    <dgm:cxn modelId="{0FD695A6-4A57-44C4-B906-03D37D3A8A13}" srcId="{D350D7C5-4D22-4D17-BEA6-040724A69B51}" destId="{AFBD8AE8-D158-4C90-A9F3-2E3F526820AF}" srcOrd="5" destOrd="0" parTransId="{3272D1CF-7513-4D51-90EA-20206C97A859}" sibTransId="{65911631-8266-42B5-867D-FB62B7B06DB6}"/>
    <dgm:cxn modelId="{FEAC2BD8-DDC7-404E-9916-1B58A7A82067}" type="presOf" srcId="{A2AE04A6-520B-4A28-BCA2-380F4B1D66D7}" destId="{D8F86891-03DB-48DA-B364-BDC1D45D2B76}" srcOrd="0" destOrd="0" presId="urn:microsoft.com/office/officeart/2005/8/layout/default"/>
    <dgm:cxn modelId="{4BF384EC-2776-4847-B9D8-5E041465294D}" srcId="{D350D7C5-4D22-4D17-BEA6-040724A69B51}" destId="{40AE442A-ACE2-4F82-B7F1-620BECF12764}" srcOrd="6" destOrd="0" parTransId="{A56729C2-4C97-450C-8555-7DF6E946E3AB}" sibTransId="{B213EB5F-757C-4B98-AB2D-5A8BCB98FA2E}"/>
    <dgm:cxn modelId="{850D81F8-F0D6-479A-A148-091EA9DD4614}" type="presOf" srcId="{AFBD8AE8-D158-4C90-A9F3-2E3F526820AF}" destId="{D1B27B71-73E3-453B-9ED0-9E4C149905C7}" srcOrd="0" destOrd="0" presId="urn:microsoft.com/office/officeart/2005/8/layout/default"/>
    <dgm:cxn modelId="{B48E66B6-DBF9-463C-B4D4-88A3BD2B1BB1}" type="presParOf" srcId="{E503312B-0312-42FB-99BF-44868A91A8A5}" destId="{D8F86891-03DB-48DA-B364-BDC1D45D2B76}" srcOrd="0" destOrd="0" presId="urn:microsoft.com/office/officeart/2005/8/layout/default"/>
    <dgm:cxn modelId="{F5C89994-39DD-49A4-907C-B1A1A83A3EAD}" type="presParOf" srcId="{E503312B-0312-42FB-99BF-44868A91A8A5}" destId="{F598EAEA-6785-454A-B3F3-9544F93A13AA}" srcOrd="1" destOrd="0" presId="urn:microsoft.com/office/officeart/2005/8/layout/default"/>
    <dgm:cxn modelId="{AAA514A1-C8F2-434A-BCB0-AB7744CA1252}" type="presParOf" srcId="{E503312B-0312-42FB-99BF-44868A91A8A5}" destId="{A99EFE91-3A3B-4922-9C03-2DE4A647771D}" srcOrd="2" destOrd="0" presId="urn:microsoft.com/office/officeart/2005/8/layout/default"/>
    <dgm:cxn modelId="{60BD4F6B-E743-4A76-8887-6AD9912156BA}" type="presParOf" srcId="{E503312B-0312-42FB-99BF-44868A91A8A5}" destId="{C2FF2F41-0F4C-426B-B81A-0986B08D6145}" srcOrd="3" destOrd="0" presId="urn:microsoft.com/office/officeart/2005/8/layout/default"/>
    <dgm:cxn modelId="{F52B0554-A9C9-468E-9F42-6C3805C3E13D}" type="presParOf" srcId="{E503312B-0312-42FB-99BF-44868A91A8A5}" destId="{A81D6CF3-6A97-4BD7-BF00-81796986EBFE}" srcOrd="4" destOrd="0" presId="urn:microsoft.com/office/officeart/2005/8/layout/default"/>
    <dgm:cxn modelId="{1EEB40CA-6583-4E29-B817-058BA2BA0602}" type="presParOf" srcId="{E503312B-0312-42FB-99BF-44868A91A8A5}" destId="{EC128FB9-4861-4932-A939-4F24293DAE38}" srcOrd="5" destOrd="0" presId="urn:microsoft.com/office/officeart/2005/8/layout/default"/>
    <dgm:cxn modelId="{E9CC1C93-1F4B-4FB4-B901-A192BF21CA64}" type="presParOf" srcId="{E503312B-0312-42FB-99BF-44868A91A8A5}" destId="{B1778107-FB92-4EC5-96BC-5CAED3C0955E}" srcOrd="6" destOrd="0" presId="urn:microsoft.com/office/officeart/2005/8/layout/default"/>
    <dgm:cxn modelId="{26FC0952-EF7F-45CC-A037-0C57483883E2}" type="presParOf" srcId="{E503312B-0312-42FB-99BF-44868A91A8A5}" destId="{468B9F89-62DC-4C4F-9932-90A22CD1DC0E}" srcOrd="7" destOrd="0" presId="urn:microsoft.com/office/officeart/2005/8/layout/default"/>
    <dgm:cxn modelId="{1011480E-8D7B-4074-A689-7774849E15B1}" type="presParOf" srcId="{E503312B-0312-42FB-99BF-44868A91A8A5}" destId="{11D8A482-FFBC-47AF-B6EF-06E6CE7C4731}" srcOrd="8" destOrd="0" presId="urn:microsoft.com/office/officeart/2005/8/layout/default"/>
    <dgm:cxn modelId="{3691B391-8FCF-4F4E-B3B8-DCAF177AD2FF}" type="presParOf" srcId="{E503312B-0312-42FB-99BF-44868A91A8A5}" destId="{A1FCE0E4-48B5-4933-A4CB-EC32CF187963}" srcOrd="9" destOrd="0" presId="urn:microsoft.com/office/officeart/2005/8/layout/default"/>
    <dgm:cxn modelId="{BBFAAAED-5F75-49B3-BC40-C3C2EFCAAEEC}" type="presParOf" srcId="{E503312B-0312-42FB-99BF-44868A91A8A5}" destId="{D1B27B71-73E3-453B-9ED0-9E4C149905C7}" srcOrd="10" destOrd="0" presId="urn:microsoft.com/office/officeart/2005/8/layout/default"/>
    <dgm:cxn modelId="{75D32447-0344-4E3D-B041-2212E496D849}" type="presParOf" srcId="{E503312B-0312-42FB-99BF-44868A91A8A5}" destId="{36031DB3-FD76-4A3D-87BA-54B0A9DA2B7B}" srcOrd="11" destOrd="0" presId="urn:microsoft.com/office/officeart/2005/8/layout/default"/>
    <dgm:cxn modelId="{0F3D54B0-88D8-4393-8F8E-D7561B37E02C}" type="presParOf" srcId="{E503312B-0312-42FB-99BF-44868A91A8A5}" destId="{4F101E8B-C3A4-42DF-ADBD-C4DBA097F6F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8B3F3-0D30-459D-8673-6D8B359EF4A5}" type="doc">
      <dgm:prSet loTypeId="urn:microsoft.com/office/officeart/2005/8/layout/matrix3" loCatId="matrix" qsTypeId="urn:microsoft.com/office/officeart/2005/8/quickstyle/simple1" qsCatId="simple" csTypeId="urn:microsoft.com/office/officeart/2005/8/colors/accent6_2" csCatId="accent6"/>
      <dgm:spPr/>
      <dgm:t>
        <a:bodyPr/>
        <a:lstStyle/>
        <a:p>
          <a:endParaRPr lang="en-US"/>
        </a:p>
      </dgm:t>
    </dgm:pt>
    <dgm:pt modelId="{58655FBD-68E6-4333-B75C-14459923DEC3}">
      <dgm:prSet/>
      <dgm:spPr/>
      <dgm:t>
        <a:bodyPr/>
        <a:lstStyle/>
        <a:p>
          <a:r>
            <a:rPr lang="en-US"/>
            <a:t>5 years :450</a:t>
          </a:r>
        </a:p>
      </dgm:t>
    </dgm:pt>
    <dgm:pt modelId="{10D5E5C6-5051-4323-AE73-D3C62F7B59F8}" type="parTrans" cxnId="{EE68C036-27ED-4454-AB4B-E9A6B91876BC}">
      <dgm:prSet/>
      <dgm:spPr/>
      <dgm:t>
        <a:bodyPr/>
        <a:lstStyle/>
        <a:p>
          <a:endParaRPr lang="en-US"/>
        </a:p>
      </dgm:t>
    </dgm:pt>
    <dgm:pt modelId="{C589E38C-3F08-4826-8964-034E68D89AD6}" type="sibTrans" cxnId="{EE68C036-27ED-4454-AB4B-E9A6B91876BC}">
      <dgm:prSet/>
      <dgm:spPr/>
      <dgm:t>
        <a:bodyPr/>
        <a:lstStyle/>
        <a:p>
          <a:endParaRPr lang="en-US"/>
        </a:p>
      </dgm:t>
    </dgm:pt>
    <dgm:pt modelId="{24194C88-90AD-48FA-8C50-1F0ACDF5F0DC}">
      <dgm:prSet/>
      <dgm:spPr/>
      <dgm:t>
        <a:bodyPr/>
        <a:lstStyle/>
        <a:p>
          <a:r>
            <a:rPr lang="en-US"/>
            <a:t>10 years: 600</a:t>
          </a:r>
        </a:p>
      </dgm:t>
    </dgm:pt>
    <dgm:pt modelId="{84B052D6-D66C-4EE4-97E6-95F1D6333637}" type="parTrans" cxnId="{0D103216-C752-4F5C-84C6-D9A7CFA3D66B}">
      <dgm:prSet/>
      <dgm:spPr/>
      <dgm:t>
        <a:bodyPr/>
        <a:lstStyle/>
        <a:p>
          <a:endParaRPr lang="en-US"/>
        </a:p>
      </dgm:t>
    </dgm:pt>
    <dgm:pt modelId="{8330B8F4-38FC-4A77-8658-955C4CCEE994}" type="sibTrans" cxnId="{0D103216-C752-4F5C-84C6-D9A7CFA3D66B}">
      <dgm:prSet/>
      <dgm:spPr/>
      <dgm:t>
        <a:bodyPr/>
        <a:lstStyle/>
        <a:p>
          <a:endParaRPr lang="en-US"/>
        </a:p>
      </dgm:t>
    </dgm:pt>
    <dgm:pt modelId="{EA9ADDDE-A393-4E15-B5A0-1BA25E4F0EC7}">
      <dgm:prSet/>
      <dgm:spPr/>
      <dgm:t>
        <a:bodyPr/>
        <a:lstStyle/>
        <a:p>
          <a:r>
            <a:rPr lang="en-US"/>
            <a:t>15  years: 724</a:t>
          </a:r>
        </a:p>
      </dgm:t>
    </dgm:pt>
    <dgm:pt modelId="{8A63558D-7C9A-40B5-B207-DC1B8718A9B0}" type="parTrans" cxnId="{B96C0C06-A6DD-414C-A8B1-4FA8C3EF5D14}">
      <dgm:prSet/>
      <dgm:spPr/>
      <dgm:t>
        <a:bodyPr/>
        <a:lstStyle/>
        <a:p>
          <a:endParaRPr lang="en-US"/>
        </a:p>
      </dgm:t>
    </dgm:pt>
    <dgm:pt modelId="{4C6D5184-C284-4DC6-B55C-960A4D7E0FF1}" type="sibTrans" cxnId="{B96C0C06-A6DD-414C-A8B1-4FA8C3EF5D14}">
      <dgm:prSet/>
      <dgm:spPr/>
      <dgm:t>
        <a:bodyPr/>
        <a:lstStyle/>
        <a:p>
          <a:endParaRPr lang="en-US"/>
        </a:p>
      </dgm:t>
    </dgm:pt>
    <dgm:pt modelId="{08E9D36E-54F1-4D97-AA02-9B4E319206F4}">
      <dgm:prSet/>
      <dgm:spPr/>
      <dgm:t>
        <a:bodyPr/>
        <a:lstStyle/>
        <a:p>
          <a:r>
            <a:rPr lang="en-US"/>
            <a:t>20 years: 844</a:t>
          </a:r>
        </a:p>
      </dgm:t>
    </dgm:pt>
    <dgm:pt modelId="{390FCEEF-BAAA-43EB-AE5F-4394CC85EFBB}" type="parTrans" cxnId="{E8FB3235-9A8F-40EB-9410-1183AD9376EE}">
      <dgm:prSet/>
      <dgm:spPr/>
      <dgm:t>
        <a:bodyPr/>
        <a:lstStyle/>
        <a:p>
          <a:endParaRPr lang="en-US"/>
        </a:p>
      </dgm:t>
    </dgm:pt>
    <dgm:pt modelId="{2F1998FF-6C5F-474A-A6E6-DC47B285180E}" type="sibTrans" cxnId="{E8FB3235-9A8F-40EB-9410-1183AD9376EE}">
      <dgm:prSet/>
      <dgm:spPr/>
      <dgm:t>
        <a:bodyPr/>
        <a:lstStyle/>
        <a:p>
          <a:endParaRPr lang="en-US"/>
        </a:p>
      </dgm:t>
    </dgm:pt>
    <dgm:pt modelId="{824B7375-D7B9-425E-8537-D6F261A61FD6}" type="pres">
      <dgm:prSet presAssocID="{1568B3F3-0D30-459D-8673-6D8B359EF4A5}" presName="matrix" presStyleCnt="0">
        <dgm:presLayoutVars>
          <dgm:chMax val="1"/>
          <dgm:dir/>
          <dgm:resizeHandles val="exact"/>
        </dgm:presLayoutVars>
      </dgm:prSet>
      <dgm:spPr/>
    </dgm:pt>
    <dgm:pt modelId="{749821BF-8B82-447F-BFE5-3219803AAA93}" type="pres">
      <dgm:prSet presAssocID="{1568B3F3-0D30-459D-8673-6D8B359EF4A5}" presName="diamond" presStyleLbl="bgShp" presStyleIdx="0" presStyleCnt="1"/>
      <dgm:spPr/>
    </dgm:pt>
    <dgm:pt modelId="{0CDB9570-FD12-4D04-ABF2-D59F53E6CFFD}" type="pres">
      <dgm:prSet presAssocID="{1568B3F3-0D30-459D-8673-6D8B359EF4A5}" presName="quad1" presStyleLbl="node1" presStyleIdx="0" presStyleCnt="4">
        <dgm:presLayoutVars>
          <dgm:chMax val="0"/>
          <dgm:chPref val="0"/>
          <dgm:bulletEnabled val="1"/>
        </dgm:presLayoutVars>
      </dgm:prSet>
      <dgm:spPr/>
    </dgm:pt>
    <dgm:pt modelId="{82004248-C7ED-4D68-9159-B201B6C45621}" type="pres">
      <dgm:prSet presAssocID="{1568B3F3-0D30-459D-8673-6D8B359EF4A5}" presName="quad2" presStyleLbl="node1" presStyleIdx="1" presStyleCnt="4">
        <dgm:presLayoutVars>
          <dgm:chMax val="0"/>
          <dgm:chPref val="0"/>
          <dgm:bulletEnabled val="1"/>
        </dgm:presLayoutVars>
      </dgm:prSet>
      <dgm:spPr/>
    </dgm:pt>
    <dgm:pt modelId="{34F660BB-070C-4DCB-A698-7F3F66DA65B6}" type="pres">
      <dgm:prSet presAssocID="{1568B3F3-0D30-459D-8673-6D8B359EF4A5}" presName="quad3" presStyleLbl="node1" presStyleIdx="2" presStyleCnt="4">
        <dgm:presLayoutVars>
          <dgm:chMax val="0"/>
          <dgm:chPref val="0"/>
          <dgm:bulletEnabled val="1"/>
        </dgm:presLayoutVars>
      </dgm:prSet>
      <dgm:spPr/>
    </dgm:pt>
    <dgm:pt modelId="{704EA71A-8E46-4032-9584-648DF28491E3}" type="pres">
      <dgm:prSet presAssocID="{1568B3F3-0D30-459D-8673-6D8B359EF4A5}" presName="quad4" presStyleLbl="node1" presStyleIdx="3" presStyleCnt="4">
        <dgm:presLayoutVars>
          <dgm:chMax val="0"/>
          <dgm:chPref val="0"/>
          <dgm:bulletEnabled val="1"/>
        </dgm:presLayoutVars>
      </dgm:prSet>
      <dgm:spPr/>
    </dgm:pt>
  </dgm:ptLst>
  <dgm:cxnLst>
    <dgm:cxn modelId="{F64F8302-AD8F-4806-9298-FB0D23E399FF}" type="presOf" srcId="{24194C88-90AD-48FA-8C50-1F0ACDF5F0DC}" destId="{82004248-C7ED-4D68-9159-B201B6C45621}" srcOrd="0" destOrd="0" presId="urn:microsoft.com/office/officeart/2005/8/layout/matrix3"/>
    <dgm:cxn modelId="{B96C0C06-A6DD-414C-A8B1-4FA8C3EF5D14}" srcId="{1568B3F3-0D30-459D-8673-6D8B359EF4A5}" destId="{EA9ADDDE-A393-4E15-B5A0-1BA25E4F0EC7}" srcOrd="2" destOrd="0" parTransId="{8A63558D-7C9A-40B5-B207-DC1B8718A9B0}" sibTransId="{4C6D5184-C284-4DC6-B55C-960A4D7E0FF1}"/>
    <dgm:cxn modelId="{0D103216-C752-4F5C-84C6-D9A7CFA3D66B}" srcId="{1568B3F3-0D30-459D-8673-6D8B359EF4A5}" destId="{24194C88-90AD-48FA-8C50-1F0ACDF5F0DC}" srcOrd="1" destOrd="0" parTransId="{84B052D6-D66C-4EE4-97E6-95F1D6333637}" sibTransId="{8330B8F4-38FC-4A77-8658-955C4CCEE994}"/>
    <dgm:cxn modelId="{E8FB3235-9A8F-40EB-9410-1183AD9376EE}" srcId="{1568B3F3-0D30-459D-8673-6D8B359EF4A5}" destId="{08E9D36E-54F1-4D97-AA02-9B4E319206F4}" srcOrd="3" destOrd="0" parTransId="{390FCEEF-BAAA-43EB-AE5F-4394CC85EFBB}" sibTransId="{2F1998FF-6C5F-474A-A6E6-DC47B285180E}"/>
    <dgm:cxn modelId="{EE68C036-27ED-4454-AB4B-E9A6B91876BC}" srcId="{1568B3F3-0D30-459D-8673-6D8B359EF4A5}" destId="{58655FBD-68E6-4333-B75C-14459923DEC3}" srcOrd="0" destOrd="0" parTransId="{10D5E5C6-5051-4323-AE73-D3C62F7B59F8}" sibTransId="{C589E38C-3F08-4826-8964-034E68D89AD6}"/>
    <dgm:cxn modelId="{0E2878A0-E4C2-46F5-B021-D01B6F6FB234}" type="presOf" srcId="{EA9ADDDE-A393-4E15-B5A0-1BA25E4F0EC7}" destId="{34F660BB-070C-4DCB-A698-7F3F66DA65B6}" srcOrd="0" destOrd="0" presId="urn:microsoft.com/office/officeart/2005/8/layout/matrix3"/>
    <dgm:cxn modelId="{0F6BCAC6-9B73-4B87-8144-57FB1832D414}" type="presOf" srcId="{58655FBD-68E6-4333-B75C-14459923DEC3}" destId="{0CDB9570-FD12-4D04-ABF2-D59F53E6CFFD}" srcOrd="0" destOrd="0" presId="urn:microsoft.com/office/officeart/2005/8/layout/matrix3"/>
    <dgm:cxn modelId="{8EE7CEDB-D931-409D-A628-3EA224263751}" type="presOf" srcId="{1568B3F3-0D30-459D-8673-6D8B359EF4A5}" destId="{824B7375-D7B9-425E-8537-D6F261A61FD6}" srcOrd="0" destOrd="0" presId="urn:microsoft.com/office/officeart/2005/8/layout/matrix3"/>
    <dgm:cxn modelId="{083963E4-FE99-47A7-8956-88AB84F9648F}" type="presOf" srcId="{08E9D36E-54F1-4D97-AA02-9B4E319206F4}" destId="{704EA71A-8E46-4032-9584-648DF28491E3}" srcOrd="0" destOrd="0" presId="urn:microsoft.com/office/officeart/2005/8/layout/matrix3"/>
    <dgm:cxn modelId="{64659E63-D90C-4D5A-9915-EE10AF8C804B}" type="presParOf" srcId="{824B7375-D7B9-425E-8537-D6F261A61FD6}" destId="{749821BF-8B82-447F-BFE5-3219803AAA93}" srcOrd="0" destOrd="0" presId="urn:microsoft.com/office/officeart/2005/8/layout/matrix3"/>
    <dgm:cxn modelId="{3244158B-FB91-4E76-987E-377FD2456AE9}" type="presParOf" srcId="{824B7375-D7B9-425E-8537-D6F261A61FD6}" destId="{0CDB9570-FD12-4D04-ABF2-D59F53E6CFFD}" srcOrd="1" destOrd="0" presId="urn:microsoft.com/office/officeart/2005/8/layout/matrix3"/>
    <dgm:cxn modelId="{E184582B-14CC-4A27-B2BD-5EC1B69EA4E5}" type="presParOf" srcId="{824B7375-D7B9-425E-8537-D6F261A61FD6}" destId="{82004248-C7ED-4D68-9159-B201B6C45621}" srcOrd="2" destOrd="0" presId="urn:microsoft.com/office/officeart/2005/8/layout/matrix3"/>
    <dgm:cxn modelId="{110515AB-2DE5-41DB-8100-ECDD31E19417}" type="presParOf" srcId="{824B7375-D7B9-425E-8537-D6F261A61FD6}" destId="{34F660BB-070C-4DCB-A698-7F3F66DA65B6}" srcOrd="3" destOrd="0" presId="urn:microsoft.com/office/officeart/2005/8/layout/matrix3"/>
    <dgm:cxn modelId="{22DD6713-8669-4719-B018-CD4B9B323ED1}" type="presParOf" srcId="{824B7375-D7B9-425E-8537-D6F261A61FD6}" destId="{704EA71A-8E46-4032-9584-648DF28491E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85C299-9035-4E3E-8140-A13EF915164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DAA3D8C-03FE-4063-A7C5-3559BF8DD8E4}">
      <dgm:prSet/>
      <dgm:spPr/>
      <dgm:t>
        <a:bodyPr/>
        <a:lstStyle/>
        <a:p>
          <a:r>
            <a:rPr lang="en-US" dirty="0"/>
            <a:t>Composite Overall Polices</a:t>
          </a:r>
        </a:p>
      </dgm:t>
    </dgm:pt>
    <dgm:pt modelId="{D0137167-E189-47BC-9733-41B50C63BF0F}" type="parTrans" cxnId="{FF7F05EB-4438-445A-8A6E-64ACE099268B}">
      <dgm:prSet/>
      <dgm:spPr/>
      <dgm:t>
        <a:bodyPr/>
        <a:lstStyle/>
        <a:p>
          <a:endParaRPr lang="en-US"/>
        </a:p>
      </dgm:t>
    </dgm:pt>
    <dgm:pt modelId="{ABCE0268-1438-49FA-A25A-2280DAC19544}" type="sibTrans" cxnId="{FF7F05EB-4438-445A-8A6E-64ACE099268B}">
      <dgm:prSet/>
      <dgm:spPr/>
      <dgm:t>
        <a:bodyPr/>
        <a:lstStyle/>
        <a:p>
          <a:endParaRPr lang="en-US"/>
        </a:p>
      </dgm:t>
    </dgm:pt>
    <dgm:pt modelId="{D0E36867-BAB3-422E-A2E1-97E185E97EEA}">
      <dgm:prSet/>
      <dgm:spPr/>
      <dgm:t>
        <a:bodyPr/>
        <a:lstStyle/>
        <a:p>
          <a:r>
            <a:rPr lang="en-US"/>
            <a:t>Building Foundation Limitations</a:t>
          </a:r>
        </a:p>
      </dgm:t>
    </dgm:pt>
    <dgm:pt modelId="{F7076459-6CF9-4E9C-BF30-DDCE9EC04EA0}" type="parTrans" cxnId="{DC6678CD-DC11-4D4D-AE46-ECCC393CAC8F}">
      <dgm:prSet/>
      <dgm:spPr/>
      <dgm:t>
        <a:bodyPr/>
        <a:lstStyle/>
        <a:p>
          <a:endParaRPr lang="en-US"/>
        </a:p>
      </dgm:t>
    </dgm:pt>
    <dgm:pt modelId="{33EB31CA-C6EB-4378-892C-AD58701E4F06}" type="sibTrans" cxnId="{DC6678CD-DC11-4D4D-AE46-ECCC393CAC8F}">
      <dgm:prSet/>
      <dgm:spPr/>
      <dgm:t>
        <a:bodyPr/>
        <a:lstStyle/>
        <a:p>
          <a:endParaRPr lang="en-US"/>
        </a:p>
      </dgm:t>
    </dgm:pt>
    <dgm:pt modelId="{F5DA948E-8348-47AD-90F3-29638E28E033}">
      <dgm:prSet/>
      <dgm:spPr/>
      <dgm:t>
        <a:bodyPr/>
        <a:lstStyle/>
        <a:p>
          <a:r>
            <a:rPr lang="en-US" dirty="0"/>
            <a:t>Severe Septic Tank Limitations</a:t>
          </a:r>
        </a:p>
      </dgm:t>
    </dgm:pt>
    <dgm:pt modelId="{E166D0EC-30D1-4623-B83B-43345506480A}" type="parTrans" cxnId="{D66DF2D8-BDCC-43B8-867B-FCD00B60BA31}">
      <dgm:prSet/>
      <dgm:spPr/>
      <dgm:t>
        <a:bodyPr/>
        <a:lstStyle/>
        <a:p>
          <a:endParaRPr lang="en-US"/>
        </a:p>
      </dgm:t>
    </dgm:pt>
    <dgm:pt modelId="{16A68B34-A240-42B2-AA4E-C5887D7E798D}" type="sibTrans" cxnId="{D66DF2D8-BDCC-43B8-867B-FCD00B60BA31}">
      <dgm:prSet/>
      <dgm:spPr/>
      <dgm:t>
        <a:bodyPr/>
        <a:lstStyle/>
        <a:p>
          <a:endParaRPr lang="en-US"/>
        </a:p>
      </dgm:t>
    </dgm:pt>
    <dgm:pt modelId="{AACBF2BC-E616-42C0-A896-0CC289F547E8}">
      <dgm:prSet/>
      <dgm:spPr/>
      <dgm:t>
        <a:bodyPr/>
        <a:lstStyle/>
        <a:p>
          <a:r>
            <a:rPr lang="en-US"/>
            <a:t>Excessive Slope</a:t>
          </a:r>
        </a:p>
      </dgm:t>
    </dgm:pt>
    <dgm:pt modelId="{B0184089-56E0-4BC7-A9B7-5AF73ECF4C08}" type="parTrans" cxnId="{ABCB993C-0FE6-4308-94C5-72C1E80C2756}">
      <dgm:prSet/>
      <dgm:spPr/>
      <dgm:t>
        <a:bodyPr/>
        <a:lstStyle/>
        <a:p>
          <a:endParaRPr lang="en-US"/>
        </a:p>
      </dgm:t>
    </dgm:pt>
    <dgm:pt modelId="{D88A68AC-16ED-4721-ABCB-5486D28F5870}" type="sibTrans" cxnId="{ABCB993C-0FE6-4308-94C5-72C1E80C2756}">
      <dgm:prSet/>
      <dgm:spPr/>
      <dgm:t>
        <a:bodyPr/>
        <a:lstStyle/>
        <a:p>
          <a:endParaRPr lang="en-US"/>
        </a:p>
      </dgm:t>
    </dgm:pt>
    <dgm:pt modelId="{419684CA-2C5F-4CAA-BE6A-462870D9114F}">
      <dgm:prSet/>
      <dgm:spPr/>
      <dgm:t>
        <a:bodyPr/>
        <a:lstStyle/>
        <a:p>
          <a:r>
            <a:rPr lang="en-US"/>
            <a:t>Water Quality</a:t>
          </a:r>
        </a:p>
      </dgm:t>
    </dgm:pt>
    <dgm:pt modelId="{F8937FDA-1CDE-4C72-8F4F-7A22AE373471}" type="parTrans" cxnId="{9E075050-75C7-4382-BDF2-8E89960FA17D}">
      <dgm:prSet/>
      <dgm:spPr/>
      <dgm:t>
        <a:bodyPr/>
        <a:lstStyle/>
        <a:p>
          <a:endParaRPr lang="en-US"/>
        </a:p>
      </dgm:t>
    </dgm:pt>
    <dgm:pt modelId="{9B1FFA47-98A4-4C01-A489-5FFCED20D44C}" type="sibTrans" cxnId="{9E075050-75C7-4382-BDF2-8E89960FA17D}">
      <dgm:prSet/>
      <dgm:spPr/>
      <dgm:t>
        <a:bodyPr/>
        <a:lstStyle/>
        <a:p>
          <a:endParaRPr lang="en-US"/>
        </a:p>
      </dgm:t>
    </dgm:pt>
    <dgm:pt modelId="{283D8DA2-8EB3-40AF-9C64-91F944DC8BDE}">
      <dgm:prSet/>
      <dgm:spPr/>
      <dgm:t>
        <a:bodyPr/>
        <a:lstStyle/>
        <a:p>
          <a:r>
            <a:rPr lang="en-US"/>
            <a:t>Flood Hazard</a:t>
          </a:r>
        </a:p>
      </dgm:t>
    </dgm:pt>
    <dgm:pt modelId="{3BFEB26D-73A8-4B2A-B4C8-5DCEBC13B8B0}" type="parTrans" cxnId="{2784C2AD-CAD5-4849-825B-7731A5C057EC}">
      <dgm:prSet/>
      <dgm:spPr/>
      <dgm:t>
        <a:bodyPr/>
        <a:lstStyle/>
        <a:p>
          <a:endParaRPr lang="en-US"/>
        </a:p>
      </dgm:t>
    </dgm:pt>
    <dgm:pt modelId="{EDE7C13E-695D-4142-AC6A-5A175695D888}" type="sibTrans" cxnId="{2784C2AD-CAD5-4849-825B-7731A5C057EC}">
      <dgm:prSet/>
      <dgm:spPr/>
      <dgm:t>
        <a:bodyPr/>
        <a:lstStyle/>
        <a:p>
          <a:endParaRPr lang="en-US"/>
        </a:p>
      </dgm:t>
    </dgm:pt>
    <dgm:pt modelId="{73DE8BFC-F293-490C-9104-4FE4DD55E1F4}">
      <dgm:prSet/>
      <dgm:spPr/>
      <dgm:t>
        <a:bodyPr/>
        <a:lstStyle/>
        <a:p>
          <a:r>
            <a:rPr lang="en-US"/>
            <a:t>Surface Hydrology</a:t>
          </a:r>
        </a:p>
      </dgm:t>
    </dgm:pt>
    <dgm:pt modelId="{277153D6-FAC6-4A7A-839A-B975B5717BCF}" type="parTrans" cxnId="{78913479-DDAB-4F39-B552-A3320CC372F8}">
      <dgm:prSet/>
      <dgm:spPr/>
      <dgm:t>
        <a:bodyPr/>
        <a:lstStyle/>
        <a:p>
          <a:endParaRPr lang="en-US"/>
        </a:p>
      </dgm:t>
    </dgm:pt>
    <dgm:pt modelId="{1B36C1AC-1B36-434C-B943-52AE0F82B264}" type="sibTrans" cxnId="{78913479-DDAB-4F39-B552-A3320CC372F8}">
      <dgm:prSet/>
      <dgm:spPr/>
      <dgm:t>
        <a:bodyPr/>
        <a:lstStyle/>
        <a:p>
          <a:endParaRPr lang="en-US"/>
        </a:p>
      </dgm:t>
    </dgm:pt>
    <dgm:pt modelId="{1C9BD591-583E-4702-BC4D-CC9939EA7C61}">
      <dgm:prSet/>
      <dgm:spPr/>
      <dgm:t>
        <a:bodyPr/>
        <a:lstStyle/>
        <a:p>
          <a:r>
            <a:rPr lang="en-US"/>
            <a:t>Deer Wintering Areas</a:t>
          </a:r>
        </a:p>
      </dgm:t>
    </dgm:pt>
    <dgm:pt modelId="{5185214F-7748-4F72-8DC5-31CA77F91558}" type="parTrans" cxnId="{619BB1C2-535A-4845-B098-79C3FAE320E6}">
      <dgm:prSet/>
      <dgm:spPr/>
      <dgm:t>
        <a:bodyPr/>
        <a:lstStyle/>
        <a:p>
          <a:endParaRPr lang="en-US"/>
        </a:p>
      </dgm:t>
    </dgm:pt>
    <dgm:pt modelId="{FB35D073-FF5D-4167-BB00-8BDB8728E8DB}" type="sibTrans" cxnId="{619BB1C2-535A-4845-B098-79C3FAE320E6}">
      <dgm:prSet/>
      <dgm:spPr/>
      <dgm:t>
        <a:bodyPr/>
        <a:lstStyle/>
        <a:p>
          <a:endParaRPr lang="en-US"/>
        </a:p>
      </dgm:t>
    </dgm:pt>
    <dgm:pt modelId="{390FA7FB-EC54-49EE-8BFD-91FE281ABF13}">
      <dgm:prSet/>
      <dgm:spPr/>
      <dgm:t>
        <a:bodyPr/>
        <a:lstStyle/>
        <a:p>
          <a:r>
            <a:rPr lang="en-US"/>
            <a:t>Wildfire Hazard Area</a:t>
          </a:r>
        </a:p>
      </dgm:t>
    </dgm:pt>
    <dgm:pt modelId="{1153B04B-393D-4CC4-A4CD-7F0288D1AB83}" type="parTrans" cxnId="{A404C669-08EF-494B-92A3-B08C0498C18E}">
      <dgm:prSet/>
      <dgm:spPr/>
      <dgm:t>
        <a:bodyPr/>
        <a:lstStyle/>
        <a:p>
          <a:endParaRPr lang="en-US"/>
        </a:p>
      </dgm:t>
    </dgm:pt>
    <dgm:pt modelId="{8BB9D2D5-9199-4B2F-9E43-DA239CFC47D6}" type="sibTrans" cxnId="{A404C669-08EF-494B-92A3-B08C0498C18E}">
      <dgm:prSet/>
      <dgm:spPr/>
      <dgm:t>
        <a:bodyPr/>
        <a:lstStyle/>
        <a:p>
          <a:endParaRPr lang="en-US"/>
        </a:p>
      </dgm:t>
    </dgm:pt>
    <dgm:pt modelId="{B1B7F579-DA07-4C3A-9147-E43F85C4649A}">
      <dgm:prSet/>
      <dgm:spPr/>
      <dgm:t>
        <a:bodyPr/>
        <a:lstStyle/>
        <a:p>
          <a:r>
            <a:rPr lang="en-US"/>
            <a:t>Woodland Productivity</a:t>
          </a:r>
        </a:p>
      </dgm:t>
    </dgm:pt>
    <dgm:pt modelId="{4DD97121-1586-43EE-92BC-AD64B0F3026E}" type="parTrans" cxnId="{C4C2723A-0C06-4CE7-B693-1C980CAE356B}">
      <dgm:prSet/>
      <dgm:spPr/>
      <dgm:t>
        <a:bodyPr/>
        <a:lstStyle/>
        <a:p>
          <a:endParaRPr lang="en-US"/>
        </a:p>
      </dgm:t>
    </dgm:pt>
    <dgm:pt modelId="{4F5B6893-37D6-44F2-8F80-78F008AB3461}" type="sibTrans" cxnId="{C4C2723A-0C06-4CE7-B693-1C980CAE356B}">
      <dgm:prSet/>
      <dgm:spPr/>
      <dgm:t>
        <a:bodyPr/>
        <a:lstStyle/>
        <a:p>
          <a:endParaRPr lang="en-US"/>
        </a:p>
      </dgm:t>
    </dgm:pt>
    <dgm:pt modelId="{303FE62D-EE30-448A-B499-0B3A4109F156}">
      <dgm:prSet/>
      <dgm:spPr/>
      <dgm:t>
        <a:bodyPr/>
        <a:lstStyle/>
        <a:p>
          <a:r>
            <a:rPr lang="en-US"/>
            <a:t>Prime Agricultural Soils</a:t>
          </a:r>
        </a:p>
      </dgm:t>
    </dgm:pt>
    <dgm:pt modelId="{D536AEF7-5E48-46DC-BF2C-87E61A741358}" type="parTrans" cxnId="{C077AE75-13AA-48FA-B3FC-B773DC90E784}">
      <dgm:prSet/>
      <dgm:spPr/>
      <dgm:t>
        <a:bodyPr/>
        <a:lstStyle/>
        <a:p>
          <a:endParaRPr lang="en-US"/>
        </a:p>
      </dgm:t>
    </dgm:pt>
    <dgm:pt modelId="{8B1DBC59-4B00-4801-9ABB-4755BC83081E}" type="sibTrans" cxnId="{C077AE75-13AA-48FA-B3FC-B773DC90E784}">
      <dgm:prSet/>
      <dgm:spPr/>
      <dgm:t>
        <a:bodyPr/>
        <a:lstStyle/>
        <a:p>
          <a:endParaRPr lang="en-US"/>
        </a:p>
      </dgm:t>
    </dgm:pt>
    <dgm:pt modelId="{FC4957A7-B147-4907-BAC8-C64C15193DD9}" type="pres">
      <dgm:prSet presAssocID="{3085C299-9035-4E3E-8140-A13EF915164B}" presName="diagram" presStyleCnt="0">
        <dgm:presLayoutVars>
          <dgm:dir/>
          <dgm:resizeHandles val="exact"/>
        </dgm:presLayoutVars>
      </dgm:prSet>
      <dgm:spPr/>
    </dgm:pt>
    <dgm:pt modelId="{678D4B61-5B13-4CED-A7AB-D38D7B4FA118}" type="pres">
      <dgm:prSet presAssocID="{BDAA3D8C-03FE-4063-A7C5-3559BF8DD8E4}" presName="node" presStyleLbl="node1" presStyleIdx="0" presStyleCnt="11">
        <dgm:presLayoutVars>
          <dgm:bulletEnabled val="1"/>
        </dgm:presLayoutVars>
      </dgm:prSet>
      <dgm:spPr/>
    </dgm:pt>
    <dgm:pt modelId="{6F6EA7A0-B989-448B-AC2C-6D1230FB2DCE}" type="pres">
      <dgm:prSet presAssocID="{ABCE0268-1438-49FA-A25A-2280DAC19544}" presName="sibTrans" presStyleCnt="0"/>
      <dgm:spPr/>
    </dgm:pt>
    <dgm:pt modelId="{B8F6CEC6-2FF8-4BEB-9F51-6577838CE194}" type="pres">
      <dgm:prSet presAssocID="{D0E36867-BAB3-422E-A2E1-97E185E97EEA}" presName="node" presStyleLbl="node1" presStyleIdx="1" presStyleCnt="11">
        <dgm:presLayoutVars>
          <dgm:bulletEnabled val="1"/>
        </dgm:presLayoutVars>
      </dgm:prSet>
      <dgm:spPr/>
    </dgm:pt>
    <dgm:pt modelId="{6D5FAA6B-57E8-483A-805F-96F56663E26A}" type="pres">
      <dgm:prSet presAssocID="{33EB31CA-C6EB-4378-892C-AD58701E4F06}" presName="sibTrans" presStyleCnt="0"/>
      <dgm:spPr/>
    </dgm:pt>
    <dgm:pt modelId="{93C3BBB8-6CEF-4E1C-9FF2-D8218A893824}" type="pres">
      <dgm:prSet presAssocID="{F5DA948E-8348-47AD-90F3-29638E28E033}" presName="node" presStyleLbl="node1" presStyleIdx="2" presStyleCnt="11">
        <dgm:presLayoutVars>
          <dgm:bulletEnabled val="1"/>
        </dgm:presLayoutVars>
      </dgm:prSet>
      <dgm:spPr/>
    </dgm:pt>
    <dgm:pt modelId="{0400EC06-A679-43A3-A981-209123017495}" type="pres">
      <dgm:prSet presAssocID="{16A68B34-A240-42B2-AA4E-C5887D7E798D}" presName="sibTrans" presStyleCnt="0"/>
      <dgm:spPr/>
    </dgm:pt>
    <dgm:pt modelId="{BD4B050E-7685-4E42-9E81-468504C244C7}" type="pres">
      <dgm:prSet presAssocID="{AACBF2BC-E616-42C0-A896-0CC289F547E8}" presName="node" presStyleLbl="node1" presStyleIdx="3" presStyleCnt="11">
        <dgm:presLayoutVars>
          <dgm:bulletEnabled val="1"/>
        </dgm:presLayoutVars>
      </dgm:prSet>
      <dgm:spPr/>
    </dgm:pt>
    <dgm:pt modelId="{BBDDEB54-C7B6-49E9-8247-6DFC89548E44}" type="pres">
      <dgm:prSet presAssocID="{D88A68AC-16ED-4721-ABCB-5486D28F5870}" presName="sibTrans" presStyleCnt="0"/>
      <dgm:spPr/>
    </dgm:pt>
    <dgm:pt modelId="{24A35184-46F0-4093-B9AB-3357641FA8D8}" type="pres">
      <dgm:prSet presAssocID="{419684CA-2C5F-4CAA-BE6A-462870D9114F}" presName="node" presStyleLbl="node1" presStyleIdx="4" presStyleCnt="11">
        <dgm:presLayoutVars>
          <dgm:bulletEnabled val="1"/>
        </dgm:presLayoutVars>
      </dgm:prSet>
      <dgm:spPr/>
    </dgm:pt>
    <dgm:pt modelId="{93C7D293-9F10-49D2-BD40-00EA067EA347}" type="pres">
      <dgm:prSet presAssocID="{9B1FFA47-98A4-4C01-A489-5FFCED20D44C}" presName="sibTrans" presStyleCnt="0"/>
      <dgm:spPr/>
    </dgm:pt>
    <dgm:pt modelId="{9AFEA4AE-4A7C-4A11-8F22-9A2EBB0DFDC1}" type="pres">
      <dgm:prSet presAssocID="{283D8DA2-8EB3-40AF-9C64-91F944DC8BDE}" presName="node" presStyleLbl="node1" presStyleIdx="5" presStyleCnt="11">
        <dgm:presLayoutVars>
          <dgm:bulletEnabled val="1"/>
        </dgm:presLayoutVars>
      </dgm:prSet>
      <dgm:spPr/>
    </dgm:pt>
    <dgm:pt modelId="{14E2A86B-A1DD-4F96-BACD-FE5457BB9ED9}" type="pres">
      <dgm:prSet presAssocID="{EDE7C13E-695D-4142-AC6A-5A175695D888}" presName="sibTrans" presStyleCnt="0"/>
      <dgm:spPr/>
    </dgm:pt>
    <dgm:pt modelId="{A9F5639C-9272-4566-B2BB-28FF85E0D5F7}" type="pres">
      <dgm:prSet presAssocID="{73DE8BFC-F293-490C-9104-4FE4DD55E1F4}" presName="node" presStyleLbl="node1" presStyleIdx="6" presStyleCnt="11">
        <dgm:presLayoutVars>
          <dgm:bulletEnabled val="1"/>
        </dgm:presLayoutVars>
      </dgm:prSet>
      <dgm:spPr/>
    </dgm:pt>
    <dgm:pt modelId="{1323BC88-14F4-4CC7-BFE8-AF8200369566}" type="pres">
      <dgm:prSet presAssocID="{1B36C1AC-1B36-434C-B943-52AE0F82B264}" presName="sibTrans" presStyleCnt="0"/>
      <dgm:spPr/>
    </dgm:pt>
    <dgm:pt modelId="{FC071D1F-9479-492F-AFF0-5794F608553B}" type="pres">
      <dgm:prSet presAssocID="{1C9BD591-583E-4702-BC4D-CC9939EA7C61}" presName="node" presStyleLbl="node1" presStyleIdx="7" presStyleCnt="11">
        <dgm:presLayoutVars>
          <dgm:bulletEnabled val="1"/>
        </dgm:presLayoutVars>
      </dgm:prSet>
      <dgm:spPr/>
    </dgm:pt>
    <dgm:pt modelId="{9740CF46-69D5-4FBA-B9E9-198947EB8742}" type="pres">
      <dgm:prSet presAssocID="{FB35D073-FF5D-4167-BB00-8BDB8728E8DB}" presName="sibTrans" presStyleCnt="0"/>
      <dgm:spPr/>
    </dgm:pt>
    <dgm:pt modelId="{0EBBA4B7-5EA7-4CCE-8D50-94C8E376B9AC}" type="pres">
      <dgm:prSet presAssocID="{390FA7FB-EC54-49EE-8BFD-91FE281ABF13}" presName="node" presStyleLbl="node1" presStyleIdx="8" presStyleCnt="11">
        <dgm:presLayoutVars>
          <dgm:bulletEnabled val="1"/>
        </dgm:presLayoutVars>
      </dgm:prSet>
      <dgm:spPr/>
    </dgm:pt>
    <dgm:pt modelId="{3E128130-641F-44DA-8D1A-059EEC61AAC5}" type="pres">
      <dgm:prSet presAssocID="{8BB9D2D5-9199-4B2F-9E43-DA239CFC47D6}" presName="sibTrans" presStyleCnt="0"/>
      <dgm:spPr/>
    </dgm:pt>
    <dgm:pt modelId="{6DD820CD-D3C2-4D83-A765-0504D82384BC}" type="pres">
      <dgm:prSet presAssocID="{B1B7F579-DA07-4C3A-9147-E43F85C4649A}" presName="node" presStyleLbl="node1" presStyleIdx="9" presStyleCnt="11">
        <dgm:presLayoutVars>
          <dgm:bulletEnabled val="1"/>
        </dgm:presLayoutVars>
      </dgm:prSet>
      <dgm:spPr/>
    </dgm:pt>
    <dgm:pt modelId="{BCB42C99-9082-463A-963C-D2DEDF057CD4}" type="pres">
      <dgm:prSet presAssocID="{4F5B6893-37D6-44F2-8F80-78F008AB3461}" presName="sibTrans" presStyleCnt="0"/>
      <dgm:spPr/>
    </dgm:pt>
    <dgm:pt modelId="{2E420591-0E61-466E-9A5E-5028AAFA4501}" type="pres">
      <dgm:prSet presAssocID="{303FE62D-EE30-448A-B499-0B3A4109F156}" presName="node" presStyleLbl="node1" presStyleIdx="10" presStyleCnt="11">
        <dgm:presLayoutVars>
          <dgm:bulletEnabled val="1"/>
        </dgm:presLayoutVars>
      </dgm:prSet>
      <dgm:spPr/>
    </dgm:pt>
  </dgm:ptLst>
  <dgm:cxnLst>
    <dgm:cxn modelId="{DA32CE01-E844-4E72-A876-6A420611667E}" type="presOf" srcId="{D0E36867-BAB3-422E-A2E1-97E185E97EEA}" destId="{B8F6CEC6-2FF8-4BEB-9F51-6577838CE194}" srcOrd="0" destOrd="0" presId="urn:microsoft.com/office/officeart/2005/8/layout/default"/>
    <dgm:cxn modelId="{90B57905-D5B1-44E0-BA81-50BD9F1C649E}" type="presOf" srcId="{390FA7FB-EC54-49EE-8BFD-91FE281ABF13}" destId="{0EBBA4B7-5EA7-4CCE-8D50-94C8E376B9AC}" srcOrd="0" destOrd="0" presId="urn:microsoft.com/office/officeart/2005/8/layout/default"/>
    <dgm:cxn modelId="{C4C2723A-0C06-4CE7-B693-1C980CAE356B}" srcId="{3085C299-9035-4E3E-8140-A13EF915164B}" destId="{B1B7F579-DA07-4C3A-9147-E43F85C4649A}" srcOrd="9" destOrd="0" parTransId="{4DD97121-1586-43EE-92BC-AD64B0F3026E}" sibTransId="{4F5B6893-37D6-44F2-8F80-78F008AB3461}"/>
    <dgm:cxn modelId="{ABCB993C-0FE6-4308-94C5-72C1E80C2756}" srcId="{3085C299-9035-4E3E-8140-A13EF915164B}" destId="{AACBF2BC-E616-42C0-A896-0CC289F547E8}" srcOrd="3" destOrd="0" parTransId="{B0184089-56E0-4BC7-A9B7-5AF73ECF4C08}" sibTransId="{D88A68AC-16ED-4721-ABCB-5486D28F5870}"/>
    <dgm:cxn modelId="{D9574A61-9F6B-4AE5-84DF-8BEE2BF5DEAE}" type="presOf" srcId="{419684CA-2C5F-4CAA-BE6A-462870D9114F}" destId="{24A35184-46F0-4093-B9AB-3357641FA8D8}" srcOrd="0" destOrd="0" presId="urn:microsoft.com/office/officeart/2005/8/layout/default"/>
    <dgm:cxn modelId="{EDDB9764-02EB-4EF2-90E0-66B4CCDFA206}" type="presOf" srcId="{B1B7F579-DA07-4C3A-9147-E43F85C4649A}" destId="{6DD820CD-D3C2-4D83-A765-0504D82384BC}" srcOrd="0" destOrd="0" presId="urn:microsoft.com/office/officeart/2005/8/layout/default"/>
    <dgm:cxn modelId="{A404C669-08EF-494B-92A3-B08C0498C18E}" srcId="{3085C299-9035-4E3E-8140-A13EF915164B}" destId="{390FA7FB-EC54-49EE-8BFD-91FE281ABF13}" srcOrd="8" destOrd="0" parTransId="{1153B04B-393D-4CC4-A4CD-7F0288D1AB83}" sibTransId="{8BB9D2D5-9199-4B2F-9E43-DA239CFC47D6}"/>
    <dgm:cxn modelId="{9E075050-75C7-4382-BDF2-8E89960FA17D}" srcId="{3085C299-9035-4E3E-8140-A13EF915164B}" destId="{419684CA-2C5F-4CAA-BE6A-462870D9114F}" srcOrd="4" destOrd="0" parTransId="{F8937FDA-1CDE-4C72-8F4F-7A22AE373471}" sibTransId="{9B1FFA47-98A4-4C01-A489-5FFCED20D44C}"/>
    <dgm:cxn modelId="{0D1B4F55-2E7E-4EDE-A8C2-143507491EE0}" type="presOf" srcId="{3085C299-9035-4E3E-8140-A13EF915164B}" destId="{FC4957A7-B147-4907-BAC8-C64C15193DD9}" srcOrd="0" destOrd="0" presId="urn:microsoft.com/office/officeart/2005/8/layout/default"/>
    <dgm:cxn modelId="{C077AE75-13AA-48FA-B3FC-B773DC90E784}" srcId="{3085C299-9035-4E3E-8140-A13EF915164B}" destId="{303FE62D-EE30-448A-B499-0B3A4109F156}" srcOrd="10" destOrd="0" parTransId="{D536AEF7-5E48-46DC-BF2C-87E61A741358}" sibTransId="{8B1DBC59-4B00-4801-9ABB-4755BC83081E}"/>
    <dgm:cxn modelId="{91E20058-8E1B-4764-AE87-A944A3583047}" type="presOf" srcId="{BDAA3D8C-03FE-4063-A7C5-3559BF8DD8E4}" destId="{678D4B61-5B13-4CED-A7AB-D38D7B4FA118}" srcOrd="0" destOrd="0" presId="urn:microsoft.com/office/officeart/2005/8/layout/default"/>
    <dgm:cxn modelId="{78913479-DDAB-4F39-B552-A3320CC372F8}" srcId="{3085C299-9035-4E3E-8140-A13EF915164B}" destId="{73DE8BFC-F293-490C-9104-4FE4DD55E1F4}" srcOrd="6" destOrd="0" parTransId="{277153D6-FAC6-4A7A-839A-B975B5717BCF}" sibTransId="{1B36C1AC-1B36-434C-B943-52AE0F82B264}"/>
    <dgm:cxn modelId="{316B5F59-5AE2-4479-842D-48CAF918BB23}" type="presOf" srcId="{AACBF2BC-E616-42C0-A896-0CC289F547E8}" destId="{BD4B050E-7685-4E42-9E81-468504C244C7}" srcOrd="0" destOrd="0" presId="urn:microsoft.com/office/officeart/2005/8/layout/default"/>
    <dgm:cxn modelId="{D6780BA4-EAE8-4391-9013-6E1461D4EB8D}" type="presOf" srcId="{1C9BD591-583E-4702-BC4D-CC9939EA7C61}" destId="{FC071D1F-9479-492F-AFF0-5794F608553B}" srcOrd="0" destOrd="0" presId="urn:microsoft.com/office/officeart/2005/8/layout/default"/>
    <dgm:cxn modelId="{2784C2AD-CAD5-4849-825B-7731A5C057EC}" srcId="{3085C299-9035-4E3E-8140-A13EF915164B}" destId="{283D8DA2-8EB3-40AF-9C64-91F944DC8BDE}" srcOrd="5" destOrd="0" parTransId="{3BFEB26D-73A8-4B2A-B4C8-5DCEBC13B8B0}" sibTransId="{EDE7C13E-695D-4142-AC6A-5A175695D888}"/>
    <dgm:cxn modelId="{C79ECCB4-1E31-4E30-AAE0-BA2D37C78678}" type="presOf" srcId="{F5DA948E-8348-47AD-90F3-29638E28E033}" destId="{93C3BBB8-6CEF-4E1C-9FF2-D8218A893824}" srcOrd="0" destOrd="0" presId="urn:microsoft.com/office/officeart/2005/8/layout/default"/>
    <dgm:cxn modelId="{619BB1C2-535A-4845-B098-79C3FAE320E6}" srcId="{3085C299-9035-4E3E-8140-A13EF915164B}" destId="{1C9BD591-583E-4702-BC4D-CC9939EA7C61}" srcOrd="7" destOrd="0" parTransId="{5185214F-7748-4F72-8DC5-31CA77F91558}" sibTransId="{FB35D073-FF5D-4167-BB00-8BDB8728E8DB}"/>
    <dgm:cxn modelId="{DC6678CD-DC11-4D4D-AE46-ECCC393CAC8F}" srcId="{3085C299-9035-4E3E-8140-A13EF915164B}" destId="{D0E36867-BAB3-422E-A2E1-97E185E97EEA}" srcOrd="1" destOrd="0" parTransId="{F7076459-6CF9-4E9C-BF30-DDCE9EC04EA0}" sibTransId="{33EB31CA-C6EB-4378-892C-AD58701E4F06}"/>
    <dgm:cxn modelId="{D66DF2D8-BDCC-43B8-867B-FCD00B60BA31}" srcId="{3085C299-9035-4E3E-8140-A13EF915164B}" destId="{F5DA948E-8348-47AD-90F3-29638E28E033}" srcOrd="2" destOrd="0" parTransId="{E166D0EC-30D1-4623-B83B-43345506480A}" sibTransId="{16A68B34-A240-42B2-AA4E-C5887D7E798D}"/>
    <dgm:cxn modelId="{B2DEF9E3-5303-4856-9BAB-75A427EEEF91}" type="presOf" srcId="{283D8DA2-8EB3-40AF-9C64-91F944DC8BDE}" destId="{9AFEA4AE-4A7C-4A11-8F22-9A2EBB0DFDC1}" srcOrd="0" destOrd="0" presId="urn:microsoft.com/office/officeart/2005/8/layout/default"/>
    <dgm:cxn modelId="{FF7F05EB-4438-445A-8A6E-64ACE099268B}" srcId="{3085C299-9035-4E3E-8140-A13EF915164B}" destId="{BDAA3D8C-03FE-4063-A7C5-3559BF8DD8E4}" srcOrd="0" destOrd="0" parTransId="{D0137167-E189-47BC-9733-41B50C63BF0F}" sibTransId="{ABCE0268-1438-49FA-A25A-2280DAC19544}"/>
    <dgm:cxn modelId="{487E22F1-A5FB-4A09-86E1-E46315806AA2}" type="presOf" srcId="{73DE8BFC-F293-490C-9104-4FE4DD55E1F4}" destId="{A9F5639C-9272-4566-B2BB-28FF85E0D5F7}" srcOrd="0" destOrd="0" presId="urn:microsoft.com/office/officeart/2005/8/layout/default"/>
    <dgm:cxn modelId="{96B81FF7-E123-4E7B-983C-25F389FBF527}" type="presOf" srcId="{303FE62D-EE30-448A-B499-0B3A4109F156}" destId="{2E420591-0E61-466E-9A5E-5028AAFA4501}" srcOrd="0" destOrd="0" presId="urn:microsoft.com/office/officeart/2005/8/layout/default"/>
    <dgm:cxn modelId="{740FE825-B484-42D5-8271-AA8B126C945F}" type="presParOf" srcId="{FC4957A7-B147-4907-BAC8-C64C15193DD9}" destId="{678D4B61-5B13-4CED-A7AB-D38D7B4FA118}" srcOrd="0" destOrd="0" presId="urn:microsoft.com/office/officeart/2005/8/layout/default"/>
    <dgm:cxn modelId="{CE4F5F86-C939-4FB9-8FF5-F687D0CAB982}" type="presParOf" srcId="{FC4957A7-B147-4907-BAC8-C64C15193DD9}" destId="{6F6EA7A0-B989-448B-AC2C-6D1230FB2DCE}" srcOrd="1" destOrd="0" presId="urn:microsoft.com/office/officeart/2005/8/layout/default"/>
    <dgm:cxn modelId="{F7CE2A6B-B1A9-40A2-ABF2-E58962EE5863}" type="presParOf" srcId="{FC4957A7-B147-4907-BAC8-C64C15193DD9}" destId="{B8F6CEC6-2FF8-4BEB-9F51-6577838CE194}" srcOrd="2" destOrd="0" presId="urn:microsoft.com/office/officeart/2005/8/layout/default"/>
    <dgm:cxn modelId="{5BB0DA70-CF7A-4458-B36A-1F56E867CBD4}" type="presParOf" srcId="{FC4957A7-B147-4907-BAC8-C64C15193DD9}" destId="{6D5FAA6B-57E8-483A-805F-96F56663E26A}" srcOrd="3" destOrd="0" presId="urn:microsoft.com/office/officeart/2005/8/layout/default"/>
    <dgm:cxn modelId="{FCE492CA-1DEF-4D7B-8C7E-5011D36A097E}" type="presParOf" srcId="{FC4957A7-B147-4907-BAC8-C64C15193DD9}" destId="{93C3BBB8-6CEF-4E1C-9FF2-D8218A893824}" srcOrd="4" destOrd="0" presId="urn:microsoft.com/office/officeart/2005/8/layout/default"/>
    <dgm:cxn modelId="{6CAEF92E-FE29-4927-A518-A4D224DFCD2A}" type="presParOf" srcId="{FC4957A7-B147-4907-BAC8-C64C15193DD9}" destId="{0400EC06-A679-43A3-A981-209123017495}" srcOrd="5" destOrd="0" presId="urn:microsoft.com/office/officeart/2005/8/layout/default"/>
    <dgm:cxn modelId="{3558F422-015D-4897-844D-7C6743F8AC67}" type="presParOf" srcId="{FC4957A7-B147-4907-BAC8-C64C15193DD9}" destId="{BD4B050E-7685-4E42-9E81-468504C244C7}" srcOrd="6" destOrd="0" presId="urn:microsoft.com/office/officeart/2005/8/layout/default"/>
    <dgm:cxn modelId="{782EC3EE-8AF4-4C2A-A614-8B8FABD56EC1}" type="presParOf" srcId="{FC4957A7-B147-4907-BAC8-C64C15193DD9}" destId="{BBDDEB54-C7B6-49E9-8247-6DFC89548E44}" srcOrd="7" destOrd="0" presId="urn:microsoft.com/office/officeart/2005/8/layout/default"/>
    <dgm:cxn modelId="{0FA1D439-85C7-4351-BE5F-969DDDA9CE00}" type="presParOf" srcId="{FC4957A7-B147-4907-BAC8-C64C15193DD9}" destId="{24A35184-46F0-4093-B9AB-3357641FA8D8}" srcOrd="8" destOrd="0" presId="urn:microsoft.com/office/officeart/2005/8/layout/default"/>
    <dgm:cxn modelId="{27768A6B-B4B9-414D-BA4B-466BB3DCC5B9}" type="presParOf" srcId="{FC4957A7-B147-4907-BAC8-C64C15193DD9}" destId="{93C7D293-9F10-49D2-BD40-00EA067EA347}" srcOrd="9" destOrd="0" presId="urn:microsoft.com/office/officeart/2005/8/layout/default"/>
    <dgm:cxn modelId="{04346420-2D7C-436D-8239-24CE7BA050D2}" type="presParOf" srcId="{FC4957A7-B147-4907-BAC8-C64C15193DD9}" destId="{9AFEA4AE-4A7C-4A11-8F22-9A2EBB0DFDC1}" srcOrd="10" destOrd="0" presId="urn:microsoft.com/office/officeart/2005/8/layout/default"/>
    <dgm:cxn modelId="{74C16685-CE98-4B7B-94C0-95FC7230E4B6}" type="presParOf" srcId="{FC4957A7-B147-4907-BAC8-C64C15193DD9}" destId="{14E2A86B-A1DD-4F96-BACD-FE5457BB9ED9}" srcOrd="11" destOrd="0" presId="urn:microsoft.com/office/officeart/2005/8/layout/default"/>
    <dgm:cxn modelId="{B77FD441-4484-45C3-BB31-0F93E11F170F}" type="presParOf" srcId="{FC4957A7-B147-4907-BAC8-C64C15193DD9}" destId="{A9F5639C-9272-4566-B2BB-28FF85E0D5F7}" srcOrd="12" destOrd="0" presId="urn:microsoft.com/office/officeart/2005/8/layout/default"/>
    <dgm:cxn modelId="{2C85C6A6-BFC8-4C50-AC60-51FB83DE3008}" type="presParOf" srcId="{FC4957A7-B147-4907-BAC8-C64C15193DD9}" destId="{1323BC88-14F4-4CC7-BFE8-AF8200369566}" srcOrd="13" destOrd="0" presId="urn:microsoft.com/office/officeart/2005/8/layout/default"/>
    <dgm:cxn modelId="{EB58D93C-5991-4C43-A553-D1F11A958770}" type="presParOf" srcId="{FC4957A7-B147-4907-BAC8-C64C15193DD9}" destId="{FC071D1F-9479-492F-AFF0-5794F608553B}" srcOrd="14" destOrd="0" presId="urn:microsoft.com/office/officeart/2005/8/layout/default"/>
    <dgm:cxn modelId="{9843B89D-BB21-4863-AFD1-32CE278487B8}" type="presParOf" srcId="{FC4957A7-B147-4907-BAC8-C64C15193DD9}" destId="{9740CF46-69D5-4FBA-B9E9-198947EB8742}" srcOrd="15" destOrd="0" presId="urn:microsoft.com/office/officeart/2005/8/layout/default"/>
    <dgm:cxn modelId="{19A83C0B-26B7-45EF-BB2C-F81E97F550A5}" type="presParOf" srcId="{FC4957A7-B147-4907-BAC8-C64C15193DD9}" destId="{0EBBA4B7-5EA7-4CCE-8D50-94C8E376B9AC}" srcOrd="16" destOrd="0" presId="urn:microsoft.com/office/officeart/2005/8/layout/default"/>
    <dgm:cxn modelId="{EDC7A216-FCBF-4BF2-8E57-9140D7F0C11C}" type="presParOf" srcId="{FC4957A7-B147-4907-BAC8-C64C15193DD9}" destId="{3E128130-641F-44DA-8D1A-059EEC61AAC5}" srcOrd="17" destOrd="0" presId="urn:microsoft.com/office/officeart/2005/8/layout/default"/>
    <dgm:cxn modelId="{0CF2D8EA-5972-46F9-AF78-847CFAD22F51}" type="presParOf" srcId="{FC4957A7-B147-4907-BAC8-C64C15193DD9}" destId="{6DD820CD-D3C2-4D83-A765-0504D82384BC}" srcOrd="18" destOrd="0" presId="urn:microsoft.com/office/officeart/2005/8/layout/default"/>
    <dgm:cxn modelId="{2C0CB3E6-57AE-4B97-B177-7E0553DDB090}" type="presParOf" srcId="{FC4957A7-B147-4907-BAC8-C64C15193DD9}" destId="{BCB42C99-9082-463A-963C-D2DEDF057CD4}" srcOrd="19" destOrd="0" presId="urn:microsoft.com/office/officeart/2005/8/layout/default"/>
    <dgm:cxn modelId="{7FA959B6-38CB-4F9F-9F4D-E0D592FDE584}" type="presParOf" srcId="{FC4957A7-B147-4907-BAC8-C64C15193DD9}" destId="{2E420591-0E61-466E-9A5E-5028AAFA4501}"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C32D7-46BB-4408-B142-D1D9AB22D91D}"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7167AA7-29D7-4651-83C8-502D4D8C2C76}">
      <dgm:prSet/>
      <dgm:spPr/>
      <dgm:t>
        <a:bodyPr/>
        <a:lstStyle/>
        <a:p>
          <a:r>
            <a:rPr lang="en-US"/>
            <a:t>Consistent with all Major Goals (1-5) identified in Section B, Citizen Goals.</a:t>
          </a:r>
        </a:p>
      </dgm:t>
    </dgm:pt>
    <dgm:pt modelId="{33369050-6B2A-4B03-B414-BC62677F6435}" type="parTrans" cxnId="{6284757C-196E-49CE-A5D3-962882BBEF43}">
      <dgm:prSet/>
      <dgm:spPr/>
      <dgm:t>
        <a:bodyPr/>
        <a:lstStyle/>
        <a:p>
          <a:endParaRPr lang="en-US"/>
        </a:p>
      </dgm:t>
    </dgm:pt>
    <dgm:pt modelId="{B9A24185-BEBC-4BCE-8FBF-3876B795378D}" type="sibTrans" cxnId="{6284757C-196E-49CE-A5D3-962882BBEF43}">
      <dgm:prSet/>
      <dgm:spPr/>
      <dgm:t>
        <a:bodyPr/>
        <a:lstStyle/>
        <a:p>
          <a:endParaRPr lang="en-US"/>
        </a:p>
      </dgm:t>
    </dgm:pt>
    <dgm:pt modelId="{D5D8BBF9-03B2-4671-8AF8-86B4C36F885A}">
      <dgm:prSet/>
      <dgm:spPr/>
      <dgm:t>
        <a:bodyPr/>
        <a:lstStyle/>
        <a:p>
          <a:r>
            <a:rPr lang="en-US"/>
            <a:t>Development will not affect Deer Wintering Areas (Development Goal #2).</a:t>
          </a:r>
        </a:p>
      </dgm:t>
    </dgm:pt>
    <dgm:pt modelId="{36C66478-8434-4DB4-835E-BAF9BED2CDE0}" type="parTrans" cxnId="{35C253AB-FE13-4385-9613-0FAAA870974B}">
      <dgm:prSet/>
      <dgm:spPr/>
      <dgm:t>
        <a:bodyPr/>
        <a:lstStyle/>
        <a:p>
          <a:endParaRPr lang="en-US"/>
        </a:p>
      </dgm:t>
    </dgm:pt>
    <dgm:pt modelId="{2578FD62-AEFB-4C68-A7DF-97847CDCD6AC}" type="sibTrans" cxnId="{35C253AB-FE13-4385-9613-0FAAA870974B}">
      <dgm:prSet/>
      <dgm:spPr/>
      <dgm:t>
        <a:bodyPr/>
        <a:lstStyle/>
        <a:p>
          <a:endParaRPr lang="en-US"/>
        </a:p>
      </dgm:t>
    </dgm:pt>
    <dgm:pt modelId="{9A5C1C04-A69B-4D29-84F8-6D9CE018962D}">
      <dgm:prSet/>
      <dgm:spPr/>
      <dgm:t>
        <a:bodyPr/>
        <a:lstStyle/>
        <a:p>
          <a:r>
            <a:rPr lang="en-US"/>
            <a:t>Development will not adversely impact or affect Floodplains (Development Goal #3).</a:t>
          </a:r>
        </a:p>
      </dgm:t>
    </dgm:pt>
    <dgm:pt modelId="{C2324BBD-F924-4AEA-B3B4-72A0CE96C798}" type="parTrans" cxnId="{D3A7A930-0219-41EF-A54D-D712AFA73296}">
      <dgm:prSet/>
      <dgm:spPr/>
      <dgm:t>
        <a:bodyPr/>
        <a:lstStyle/>
        <a:p>
          <a:endParaRPr lang="en-US"/>
        </a:p>
      </dgm:t>
    </dgm:pt>
    <dgm:pt modelId="{EA4AE089-AAB3-45BF-9DC6-B4DC3D78DE4D}" type="sibTrans" cxnId="{D3A7A930-0219-41EF-A54D-D712AFA73296}">
      <dgm:prSet/>
      <dgm:spPr/>
      <dgm:t>
        <a:bodyPr/>
        <a:lstStyle/>
        <a:p>
          <a:endParaRPr lang="en-US"/>
        </a:p>
      </dgm:t>
    </dgm:pt>
    <dgm:pt modelId="{60C93A30-A7E0-4F78-97F1-43EBB4218DE0}">
      <dgm:prSet/>
      <dgm:spPr/>
      <dgm:t>
        <a:bodyPr/>
        <a:lstStyle/>
        <a:p>
          <a:r>
            <a:rPr lang="en-US"/>
            <a:t>Development not occurring on or within Landslide Areas (Development Goal #4).</a:t>
          </a:r>
        </a:p>
      </dgm:t>
    </dgm:pt>
    <dgm:pt modelId="{D50E0871-CEA9-41F9-B0F5-049F9A30301D}" type="parTrans" cxnId="{541464C8-5EB4-479B-B8CB-460B21448844}">
      <dgm:prSet/>
      <dgm:spPr/>
      <dgm:t>
        <a:bodyPr/>
        <a:lstStyle/>
        <a:p>
          <a:endParaRPr lang="en-US"/>
        </a:p>
      </dgm:t>
    </dgm:pt>
    <dgm:pt modelId="{ACAA79D7-620E-4255-9A7D-65498D9A7D95}" type="sibTrans" cxnId="{541464C8-5EB4-479B-B8CB-460B21448844}">
      <dgm:prSet/>
      <dgm:spPr/>
      <dgm:t>
        <a:bodyPr/>
        <a:lstStyle/>
        <a:p>
          <a:endParaRPr lang="en-US"/>
        </a:p>
      </dgm:t>
    </dgm:pt>
    <dgm:pt modelId="{72AF1BEC-6763-418F-BA51-0426C1635CD1}">
      <dgm:prSet/>
      <dgm:spPr/>
      <dgm:t>
        <a:bodyPr/>
        <a:lstStyle/>
        <a:p>
          <a:r>
            <a:rPr lang="en-US"/>
            <a:t>Development includes a density that is compatible with existing uses of land (Development Goal #6).</a:t>
          </a:r>
        </a:p>
      </dgm:t>
    </dgm:pt>
    <dgm:pt modelId="{7C3413F0-11D9-41E3-84D7-408ACDBA2F50}" type="parTrans" cxnId="{2A5D7A4E-6295-4404-A7F9-54F8116556BA}">
      <dgm:prSet/>
      <dgm:spPr/>
      <dgm:t>
        <a:bodyPr/>
        <a:lstStyle/>
        <a:p>
          <a:endParaRPr lang="en-US"/>
        </a:p>
      </dgm:t>
    </dgm:pt>
    <dgm:pt modelId="{F7354AA9-8528-4662-A9D0-A11865A03AE4}" type="sibTrans" cxnId="{2A5D7A4E-6295-4404-A7F9-54F8116556BA}">
      <dgm:prSet/>
      <dgm:spPr/>
      <dgm:t>
        <a:bodyPr/>
        <a:lstStyle/>
        <a:p>
          <a:endParaRPr lang="en-US"/>
        </a:p>
      </dgm:t>
    </dgm:pt>
    <dgm:pt modelId="{4C065123-7118-435E-B2EA-CC8EEEE03561}">
      <dgm:prSet/>
      <dgm:spPr/>
      <dgm:t>
        <a:bodyPr/>
        <a:lstStyle/>
        <a:p>
          <a:r>
            <a:rPr lang="en-US" dirty="0"/>
            <a:t>Development to occur will be close to existing public services (Development Goal #7).</a:t>
          </a:r>
        </a:p>
      </dgm:t>
    </dgm:pt>
    <dgm:pt modelId="{BE27A31E-7479-4A14-8BE8-41090951B6F3}" type="parTrans" cxnId="{3922D4F7-A581-467F-887F-873987781251}">
      <dgm:prSet/>
      <dgm:spPr/>
      <dgm:t>
        <a:bodyPr/>
        <a:lstStyle/>
        <a:p>
          <a:endParaRPr lang="en-US"/>
        </a:p>
      </dgm:t>
    </dgm:pt>
    <dgm:pt modelId="{D0D0729C-1C7F-41AC-B613-C716DD992AD1}" type="sibTrans" cxnId="{3922D4F7-A581-467F-887F-873987781251}">
      <dgm:prSet/>
      <dgm:spPr/>
      <dgm:t>
        <a:bodyPr/>
        <a:lstStyle/>
        <a:p>
          <a:endParaRPr lang="en-US"/>
        </a:p>
      </dgm:t>
    </dgm:pt>
    <dgm:pt modelId="{05A70ED8-A8AE-4F44-863F-94D4C0087331}">
      <dgm:prSet/>
      <dgm:spPr/>
      <dgm:t>
        <a:bodyPr/>
        <a:lstStyle/>
        <a:p>
          <a:r>
            <a:rPr lang="en-US" dirty="0"/>
            <a:t>Development is not defined as intense industrial or commercial (Development Goal #8).</a:t>
          </a:r>
        </a:p>
      </dgm:t>
    </dgm:pt>
    <dgm:pt modelId="{80D03BC7-7DE5-4FF8-BA76-1F807CB1CB1D}" type="parTrans" cxnId="{9716374F-E98B-40B1-AB7B-151BE9473A14}">
      <dgm:prSet/>
      <dgm:spPr/>
      <dgm:t>
        <a:bodyPr/>
        <a:lstStyle/>
        <a:p>
          <a:endParaRPr lang="en-US"/>
        </a:p>
      </dgm:t>
    </dgm:pt>
    <dgm:pt modelId="{4111BCA9-3E7C-4879-85F6-8B1B3AC51D3C}" type="sibTrans" cxnId="{9716374F-E98B-40B1-AB7B-151BE9473A14}">
      <dgm:prSet/>
      <dgm:spPr/>
      <dgm:t>
        <a:bodyPr/>
        <a:lstStyle/>
        <a:p>
          <a:endParaRPr lang="en-US"/>
        </a:p>
      </dgm:t>
    </dgm:pt>
    <dgm:pt modelId="{DD34B0DF-F91B-4494-9404-24293CFC8907}">
      <dgm:prSet/>
      <dgm:spPr/>
      <dgm:t>
        <a:bodyPr/>
        <a:lstStyle/>
        <a:p>
          <a:r>
            <a:rPr lang="en-US" dirty="0"/>
            <a:t>Development is not defined as dense residential development (Development Goal #8).</a:t>
          </a:r>
        </a:p>
      </dgm:t>
    </dgm:pt>
    <dgm:pt modelId="{4F28A225-1541-4A5C-9E1A-305A95E3B26F}" type="parTrans" cxnId="{43C995AF-77E0-4D5A-A576-A0330286079B}">
      <dgm:prSet/>
      <dgm:spPr/>
      <dgm:t>
        <a:bodyPr/>
        <a:lstStyle/>
        <a:p>
          <a:endParaRPr lang="en-US"/>
        </a:p>
      </dgm:t>
    </dgm:pt>
    <dgm:pt modelId="{2C8745C5-C91A-40B1-99EF-CCA153AB0F69}" type="sibTrans" cxnId="{43C995AF-77E0-4D5A-A576-A0330286079B}">
      <dgm:prSet/>
      <dgm:spPr/>
      <dgm:t>
        <a:bodyPr/>
        <a:lstStyle/>
        <a:p>
          <a:endParaRPr lang="en-US"/>
        </a:p>
      </dgm:t>
    </dgm:pt>
    <dgm:pt modelId="{5843E719-7C67-4ED9-82A5-F01B670A9250}" type="pres">
      <dgm:prSet presAssocID="{535C32D7-46BB-4408-B142-D1D9AB22D91D}" presName="diagram" presStyleCnt="0">
        <dgm:presLayoutVars>
          <dgm:dir/>
          <dgm:resizeHandles val="exact"/>
        </dgm:presLayoutVars>
      </dgm:prSet>
      <dgm:spPr/>
    </dgm:pt>
    <dgm:pt modelId="{3472C8B7-8796-4140-ABC7-78F2E940CB77}" type="pres">
      <dgm:prSet presAssocID="{27167AA7-29D7-4651-83C8-502D4D8C2C76}" presName="node" presStyleLbl="node1" presStyleIdx="0" presStyleCnt="8">
        <dgm:presLayoutVars>
          <dgm:bulletEnabled val="1"/>
        </dgm:presLayoutVars>
      </dgm:prSet>
      <dgm:spPr/>
    </dgm:pt>
    <dgm:pt modelId="{7C1D181C-9D72-4545-BD46-A2A4056BE9C2}" type="pres">
      <dgm:prSet presAssocID="{B9A24185-BEBC-4BCE-8FBF-3876B795378D}" presName="sibTrans" presStyleCnt="0"/>
      <dgm:spPr/>
    </dgm:pt>
    <dgm:pt modelId="{66B6ABC9-3399-495D-B796-11DD447F1562}" type="pres">
      <dgm:prSet presAssocID="{D5D8BBF9-03B2-4671-8AF8-86B4C36F885A}" presName="node" presStyleLbl="node1" presStyleIdx="1" presStyleCnt="8">
        <dgm:presLayoutVars>
          <dgm:bulletEnabled val="1"/>
        </dgm:presLayoutVars>
      </dgm:prSet>
      <dgm:spPr/>
    </dgm:pt>
    <dgm:pt modelId="{AE67C895-9F36-44A4-A96B-52EF3BC31E57}" type="pres">
      <dgm:prSet presAssocID="{2578FD62-AEFB-4C68-A7DF-97847CDCD6AC}" presName="sibTrans" presStyleCnt="0"/>
      <dgm:spPr/>
    </dgm:pt>
    <dgm:pt modelId="{D4618984-837A-4E3F-AEED-CC875096196E}" type="pres">
      <dgm:prSet presAssocID="{9A5C1C04-A69B-4D29-84F8-6D9CE018962D}" presName="node" presStyleLbl="node1" presStyleIdx="2" presStyleCnt="8">
        <dgm:presLayoutVars>
          <dgm:bulletEnabled val="1"/>
        </dgm:presLayoutVars>
      </dgm:prSet>
      <dgm:spPr/>
    </dgm:pt>
    <dgm:pt modelId="{8323824D-68A1-4A4B-AC45-6855548549D0}" type="pres">
      <dgm:prSet presAssocID="{EA4AE089-AAB3-45BF-9DC6-B4DC3D78DE4D}" presName="sibTrans" presStyleCnt="0"/>
      <dgm:spPr/>
    </dgm:pt>
    <dgm:pt modelId="{BE73BC95-56BA-4986-871B-8DC09C36683A}" type="pres">
      <dgm:prSet presAssocID="{60C93A30-A7E0-4F78-97F1-43EBB4218DE0}" presName="node" presStyleLbl="node1" presStyleIdx="3" presStyleCnt="8">
        <dgm:presLayoutVars>
          <dgm:bulletEnabled val="1"/>
        </dgm:presLayoutVars>
      </dgm:prSet>
      <dgm:spPr/>
    </dgm:pt>
    <dgm:pt modelId="{C5D07015-D76E-40F8-8461-2F6466D88342}" type="pres">
      <dgm:prSet presAssocID="{ACAA79D7-620E-4255-9A7D-65498D9A7D95}" presName="sibTrans" presStyleCnt="0"/>
      <dgm:spPr/>
    </dgm:pt>
    <dgm:pt modelId="{F3F01864-4AF9-43F4-B5B0-3F728AF729AA}" type="pres">
      <dgm:prSet presAssocID="{72AF1BEC-6763-418F-BA51-0426C1635CD1}" presName="node" presStyleLbl="node1" presStyleIdx="4" presStyleCnt="8">
        <dgm:presLayoutVars>
          <dgm:bulletEnabled val="1"/>
        </dgm:presLayoutVars>
      </dgm:prSet>
      <dgm:spPr/>
    </dgm:pt>
    <dgm:pt modelId="{6D27A3AC-653F-4455-88B4-37A7B1AC66C7}" type="pres">
      <dgm:prSet presAssocID="{F7354AA9-8528-4662-A9D0-A11865A03AE4}" presName="sibTrans" presStyleCnt="0"/>
      <dgm:spPr/>
    </dgm:pt>
    <dgm:pt modelId="{02C83603-8052-42FE-817A-840C80BE87FB}" type="pres">
      <dgm:prSet presAssocID="{4C065123-7118-435E-B2EA-CC8EEEE03561}" presName="node" presStyleLbl="node1" presStyleIdx="5" presStyleCnt="8">
        <dgm:presLayoutVars>
          <dgm:bulletEnabled val="1"/>
        </dgm:presLayoutVars>
      </dgm:prSet>
      <dgm:spPr/>
    </dgm:pt>
    <dgm:pt modelId="{42C3662B-82CF-4C8F-9A94-6A52D6689CC6}" type="pres">
      <dgm:prSet presAssocID="{D0D0729C-1C7F-41AC-B613-C716DD992AD1}" presName="sibTrans" presStyleCnt="0"/>
      <dgm:spPr/>
    </dgm:pt>
    <dgm:pt modelId="{BF7BF526-35FA-445A-997A-6AB8E806C512}" type="pres">
      <dgm:prSet presAssocID="{05A70ED8-A8AE-4F44-863F-94D4C0087331}" presName="node" presStyleLbl="node1" presStyleIdx="6" presStyleCnt="8">
        <dgm:presLayoutVars>
          <dgm:bulletEnabled val="1"/>
        </dgm:presLayoutVars>
      </dgm:prSet>
      <dgm:spPr/>
    </dgm:pt>
    <dgm:pt modelId="{27002B65-C5E2-4F65-804A-F8103A697D38}" type="pres">
      <dgm:prSet presAssocID="{4111BCA9-3E7C-4879-85F6-8B1B3AC51D3C}" presName="sibTrans" presStyleCnt="0"/>
      <dgm:spPr/>
    </dgm:pt>
    <dgm:pt modelId="{DCBFCFDF-29B5-4BED-B668-2FB38EA18D95}" type="pres">
      <dgm:prSet presAssocID="{DD34B0DF-F91B-4494-9404-24293CFC8907}" presName="node" presStyleLbl="node1" presStyleIdx="7" presStyleCnt="8">
        <dgm:presLayoutVars>
          <dgm:bulletEnabled val="1"/>
        </dgm:presLayoutVars>
      </dgm:prSet>
      <dgm:spPr/>
    </dgm:pt>
  </dgm:ptLst>
  <dgm:cxnLst>
    <dgm:cxn modelId="{7F11EB12-D066-4371-B05A-84579AF44EDF}" type="presOf" srcId="{9A5C1C04-A69B-4D29-84F8-6D9CE018962D}" destId="{D4618984-837A-4E3F-AEED-CC875096196E}" srcOrd="0" destOrd="0" presId="urn:microsoft.com/office/officeart/2005/8/layout/default"/>
    <dgm:cxn modelId="{D81D302D-D8EF-47CC-AAA1-3DE825FBF7CC}" type="presOf" srcId="{72AF1BEC-6763-418F-BA51-0426C1635CD1}" destId="{F3F01864-4AF9-43F4-B5B0-3F728AF729AA}" srcOrd="0" destOrd="0" presId="urn:microsoft.com/office/officeart/2005/8/layout/default"/>
    <dgm:cxn modelId="{D3A7A930-0219-41EF-A54D-D712AFA73296}" srcId="{535C32D7-46BB-4408-B142-D1D9AB22D91D}" destId="{9A5C1C04-A69B-4D29-84F8-6D9CE018962D}" srcOrd="2" destOrd="0" parTransId="{C2324BBD-F924-4AEA-B3B4-72A0CE96C798}" sibTransId="{EA4AE089-AAB3-45BF-9DC6-B4DC3D78DE4D}"/>
    <dgm:cxn modelId="{6F348F3A-39EB-4E53-966E-0CC95D6D3373}" type="presOf" srcId="{4C065123-7118-435E-B2EA-CC8EEEE03561}" destId="{02C83603-8052-42FE-817A-840C80BE87FB}" srcOrd="0" destOrd="0" presId="urn:microsoft.com/office/officeart/2005/8/layout/default"/>
    <dgm:cxn modelId="{2A5D7A4E-6295-4404-A7F9-54F8116556BA}" srcId="{535C32D7-46BB-4408-B142-D1D9AB22D91D}" destId="{72AF1BEC-6763-418F-BA51-0426C1635CD1}" srcOrd="4" destOrd="0" parTransId="{7C3413F0-11D9-41E3-84D7-408ACDBA2F50}" sibTransId="{F7354AA9-8528-4662-A9D0-A11865A03AE4}"/>
    <dgm:cxn modelId="{9716374F-E98B-40B1-AB7B-151BE9473A14}" srcId="{535C32D7-46BB-4408-B142-D1D9AB22D91D}" destId="{05A70ED8-A8AE-4F44-863F-94D4C0087331}" srcOrd="6" destOrd="0" parTransId="{80D03BC7-7DE5-4FF8-BA76-1F807CB1CB1D}" sibTransId="{4111BCA9-3E7C-4879-85F6-8B1B3AC51D3C}"/>
    <dgm:cxn modelId="{00DD2254-671F-4551-9F6B-C040F9E9A0B2}" type="presOf" srcId="{27167AA7-29D7-4651-83C8-502D4D8C2C76}" destId="{3472C8B7-8796-4140-ABC7-78F2E940CB77}" srcOrd="0" destOrd="0" presId="urn:microsoft.com/office/officeart/2005/8/layout/default"/>
    <dgm:cxn modelId="{C30C9456-7953-43A0-A171-E2527010BDE6}" type="presOf" srcId="{D5D8BBF9-03B2-4671-8AF8-86B4C36F885A}" destId="{66B6ABC9-3399-495D-B796-11DD447F1562}" srcOrd="0" destOrd="0" presId="urn:microsoft.com/office/officeart/2005/8/layout/default"/>
    <dgm:cxn modelId="{6284757C-196E-49CE-A5D3-962882BBEF43}" srcId="{535C32D7-46BB-4408-B142-D1D9AB22D91D}" destId="{27167AA7-29D7-4651-83C8-502D4D8C2C76}" srcOrd="0" destOrd="0" parTransId="{33369050-6B2A-4B03-B414-BC62677F6435}" sibTransId="{B9A24185-BEBC-4BCE-8FBF-3876B795378D}"/>
    <dgm:cxn modelId="{64E35D96-66C2-48CA-B0A9-71B9E12A7ED0}" type="presOf" srcId="{535C32D7-46BB-4408-B142-D1D9AB22D91D}" destId="{5843E719-7C67-4ED9-82A5-F01B670A9250}" srcOrd="0" destOrd="0" presId="urn:microsoft.com/office/officeart/2005/8/layout/default"/>
    <dgm:cxn modelId="{C70932A9-7E82-438D-9E38-FD894130AA67}" type="presOf" srcId="{DD34B0DF-F91B-4494-9404-24293CFC8907}" destId="{DCBFCFDF-29B5-4BED-B668-2FB38EA18D95}" srcOrd="0" destOrd="0" presId="urn:microsoft.com/office/officeart/2005/8/layout/default"/>
    <dgm:cxn modelId="{35C253AB-FE13-4385-9613-0FAAA870974B}" srcId="{535C32D7-46BB-4408-B142-D1D9AB22D91D}" destId="{D5D8BBF9-03B2-4671-8AF8-86B4C36F885A}" srcOrd="1" destOrd="0" parTransId="{36C66478-8434-4DB4-835E-BAF9BED2CDE0}" sibTransId="{2578FD62-AEFB-4C68-A7DF-97847CDCD6AC}"/>
    <dgm:cxn modelId="{43C995AF-77E0-4D5A-A576-A0330286079B}" srcId="{535C32D7-46BB-4408-B142-D1D9AB22D91D}" destId="{DD34B0DF-F91B-4494-9404-24293CFC8907}" srcOrd="7" destOrd="0" parTransId="{4F28A225-1541-4A5C-9E1A-305A95E3B26F}" sibTransId="{2C8745C5-C91A-40B1-99EF-CCA153AB0F69}"/>
    <dgm:cxn modelId="{610636BC-D572-480A-8B5D-8A542652D81C}" type="presOf" srcId="{60C93A30-A7E0-4F78-97F1-43EBB4218DE0}" destId="{BE73BC95-56BA-4986-871B-8DC09C36683A}" srcOrd="0" destOrd="0" presId="urn:microsoft.com/office/officeart/2005/8/layout/default"/>
    <dgm:cxn modelId="{541464C8-5EB4-479B-B8CB-460B21448844}" srcId="{535C32D7-46BB-4408-B142-D1D9AB22D91D}" destId="{60C93A30-A7E0-4F78-97F1-43EBB4218DE0}" srcOrd="3" destOrd="0" parTransId="{D50E0871-CEA9-41F9-B0F5-049F9A30301D}" sibTransId="{ACAA79D7-620E-4255-9A7D-65498D9A7D95}"/>
    <dgm:cxn modelId="{977336F7-4436-459F-A18E-7ECFD12022E8}" type="presOf" srcId="{05A70ED8-A8AE-4F44-863F-94D4C0087331}" destId="{BF7BF526-35FA-445A-997A-6AB8E806C512}" srcOrd="0" destOrd="0" presId="urn:microsoft.com/office/officeart/2005/8/layout/default"/>
    <dgm:cxn modelId="{3922D4F7-A581-467F-887F-873987781251}" srcId="{535C32D7-46BB-4408-B142-D1D9AB22D91D}" destId="{4C065123-7118-435E-B2EA-CC8EEEE03561}" srcOrd="5" destOrd="0" parTransId="{BE27A31E-7479-4A14-8BE8-41090951B6F3}" sibTransId="{D0D0729C-1C7F-41AC-B613-C716DD992AD1}"/>
    <dgm:cxn modelId="{C0D16F63-B31B-4296-93D0-E962E15BA621}" type="presParOf" srcId="{5843E719-7C67-4ED9-82A5-F01B670A9250}" destId="{3472C8B7-8796-4140-ABC7-78F2E940CB77}" srcOrd="0" destOrd="0" presId="urn:microsoft.com/office/officeart/2005/8/layout/default"/>
    <dgm:cxn modelId="{E48EE428-DBEE-41F0-B454-4213204D7944}" type="presParOf" srcId="{5843E719-7C67-4ED9-82A5-F01B670A9250}" destId="{7C1D181C-9D72-4545-BD46-A2A4056BE9C2}" srcOrd="1" destOrd="0" presId="urn:microsoft.com/office/officeart/2005/8/layout/default"/>
    <dgm:cxn modelId="{D949D5C4-B89E-40C2-AA06-2227F8432FEA}" type="presParOf" srcId="{5843E719-7C67-4ED9-82A5-F01B670A9250}" destId="{66B6ABC9-3399-495D-B796-11DD447F1562}" srcOrd="2" destOrd="0" presId="urn:microsoft.com/office/officeart/2005/8/layout/default"/>
    <dgm:cxn modelId="{8670EAAA-E1B0-4114-A8F3-76E6D46BD2F8}" type="presParOf" srcId="{5843E719-7C67-4ED9-82A5-F01B670A9250}" destId="{AE67C895-9F36-44A4-A96B-52EF3BC31E57}" srcOrd="3" destOrd="0" presId="urn:microsoft.com/office/officeart/2005/8/layout/default"/>
    <dgm:cxn modelId="{39F4C35B-F257-45A4-8367-3B0251337D30}" type="presParOf" srcId="{5843E719-7C67-4ED9-82A5-F01B670A9250}" destId="{D4618984-837A-4E3F-AEED-CC875096196E}" srcOrd="4" destOrd="0" presId="urn:microsoft.com/office/officeart/2005/8/layout/default"/>
    <dgm:cxn modelId="{F9697FAB-82BE-4B6A-9D76-8FBE5AE4C825}" type="presParOf" srcId="{5843E719-7C67-4ED9-82A5-F01B670A9250}" destId="{8323824D-68A1-4A4B-AC45-6855548549D0}" srcOrd="5" destOrd="0" presId="urn:microsoft.com/office/officeart/2005/8/layout/default"/>
    <dgm:cxn modelId="{153E4B75-8412-449B-B39E-C0082BE7B4E9}" type="presParOf" srcId="{5843E719-7C67-4ED9-82A5-F01B670A9250}" destId="{BE73BC95-56BA-4986-871B-8DC09C36683A}" srcOrd="6" destOrd="0" presId="urn:microsoft.com/office/officeart/2005/8/layout/default"/>
    <dgm:cxn modelId="{35A7FAE5-F1DF-4AF3-95CB-E1D75234035E}" type="presParOf" srcId="{5843E719-7C67-4ED9-82A5-F01B670A9250}" destId="{C5D07015-D76E-40F8-8461-2F6466D88342}" srcOrd="7" destOrd="0" presId="urn:microsoft.com/office/officeart/2005/8/layout/default"/>
    <dgm:cxn modelId="{99DFF173-B980-4B93-87F9-78B0CDB001B5}" type="presParOf" srcId="{5843E719-7C67-4ED9-82A5-F01B670A9250}" destId="{F3F01864-4AF9-43F4-B5B0-3F728AF729AA}" srcOrd="8" destOrd="0" presId="urn:microsoft.com/office/officeart/2005/8/layout/default"/>
    <dgm:cxn modelId="{907487D2-1DD2-46B2-B859-D321DB2EB7F7}" type="presParOf" srcId="{5843E719-7C67-4ED9-82A5-F01B670A9250}" destId="{6D27A3AC-653F-4455-88B4-37A7B1AC66C7}" srcOrd="9" destOrd="0" presId="urn:microsoft.com/office/officeart/2005/8/layout/default"/>
    <dgm:cxn modelId="{E4C76CE2-3B0B-4177-9140-4522EE4F6AAC}" type="presParOf" srcId="{5843E719-7C67-4ED9-82A5-F01B670A9250}" destId="{02C83603-8052-42FE-817A-840C80BE87FB}" srcOrd="10" destOrd="0" presId="urn:microsoft.com/office/officeart/2005/8/layout/default"/>
    <dgm:cxn modelId="{6B796A6A-33C3-40EF-A993-8113671128BF}" type="presParOf" srcId="{5843E719-7C67-4ED9-82A5-F01B670A9250}" destId="{42C3662B-82CF-4C8F-9A94-6A52D6689CC6}" srcOrd="11" destOrd="0" presId="urn:microsoft.com/office/officeart/2005/8/layout/default"/>
    <dgm:cxn modelId="{8BFEE472-3D38-4A08-A99C-7375D8E5A50E}" type="presParOf" srcId="{5843E719-7C67-4ED9-82A5-F01B670A9250}" destId="{BF7BF526-35FA-445A-997A-6AB8E806C512}" srcOrd="12" destOrd="0" presId="urn:microsoft.com/office/officeart/2005/8/layout/default"/>
    <dgm:cxn modelId="{18E0C445-A7CC-4777-ABD4-021AC2E9C896}" type="presParOf" srcId="{5843E719-7C67-4ED9-82A5-F01B670A9250}" destId="{27002B65-C5E2-4F65-804A-F8103A697D38}" srcOrd="13" destOrd="0" presId="urn:microsoft.com/office/officeart/2005/8/layout/default"/>
    <dgm:cxn modelId="{0E121EEE-ECFD-45F1-A2FA-CB626E08620D}" type="presParOf" srcId="{5843E719-7C67-4ED9-82A5-F01B670A9250}" destId="{DCBFCFDF-29B5-4BED-B668-2FB38EA18D9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367BA-E7FE-4D06-BF8E-211A8BF210E7}"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4425838F-3821-4677-A2BA-47E2F48FC686}">
      <dgm:prSet/>
      <dgm:spPr/>
      <dgm:t>
        <a:bodyPr/>
        <a:lstStyle/>
        <a:p>
          <a:r>
            <a:rPr lang="en-US"/>
            <a:t>Prime Agriculture Soils</a:t>
          </a:r>
        </a:p>
      </dgm:t>
    </dgm:pt>
    <dgm:pt modelId="{9C339C1C-A88D-426D-99D0-B44B7B96F0C5}" type="parTrans" cxnId="{BD7E4E8E-C38B-4468-8833-E9424648C697}">
      <dgm:prSet/>
      <dgm:spPr/>
      <dgm:t>
        <a:bodyPr/>
        <a:lstStyle/>
        <a:p>
          <a:endParaRPr lang="en-US"/>
        </a:p>
      </dgm:t>
    </dgm:pt>
    <dgm:pt modelId="{F6607A2A-17C7-4295-8A0B-38EF1D43BD8C}" type="sibTrans" cxnId="{BD7E4E8E-C38B-4468-8833-E9424648C697}">
      <dgm:prSet/>
      <dgm:spPr/>
      <dgm:t>
        <a:bodyPr/>
        <a:lstStyle/>
        <a:p>
          <a:endParaRPr lang="en-US"/>
        </a:p>
      </dgm:t>
    </dgm:pt>
    <dgm:pt modelId="{DF30A5DA-F49C-4446-A5C2-9A75D26C9010}">
      <dgm:prSet/>
      <dgm:spPr/>
      <dgm:t>
        <a:bodyPr/>
        <a:lstStyle/>
        <a:p>
          <a:r>
            <a:rPr lang="en-US" dirty="0"/>
            <a:t>Policy #1: Only agricultural and public uses may be permitted on prime agricultural soils.</a:t>
          </a:r>
        </a:p>
      </dgm:t>
    </dgm:pt>
    <dgm:pt modelId="{5EA5D130-9A26-4071-A275-95FC1359AE02}" type="parTrans" cxnId="{56E3F933-4549-41A2-BC58-A6BA08441837}">
      <dgm:prSet/>
      <dgm:spPr/>
      <dgm:t>
        <a:bodyPr/>
        <a:lstStyle/>
        <a:p>
          <a:endParaRPr lang="en-US"/>
        </a:p>
      </dgm:t>
    </dgm:pt>
    <dgm:pt modelId="{214D94EC-05DF-4C90-AC32-0F54D5B73BAE}" type="sibTrans" cxnId="{56E3F933-4549-41A2-BC58-A6BA08441837}">
      <dgm:prSet/>
      <dgm:spPr/>
      <dgm:t>
        <a:bodyPr/>
        <a:lstStyle/>
        <a:p>
          <a:endParaRPr lang="en-US"/>
        </a:p>
      </dgm:t>
    </dgm:pt>
    <dgm:pt modelId="{8F1CCC70-86F9-495D-9563-AEEDAF12E80F}">
      <dgm:prSet/>
      <dgm:spPr/>
      <dgm:t>
        <a:bodyPr/>
        <a:lstStyle/>
        <a:p>
          <a:r>
            <a:rPr lang="en-US"/>
            <a:t>Excessive Slope</a:t>
          </a:r>
        </a:p>
      </dgm:t>
    </dgm:pt>
    <dgm:pt modelId="{8B5CD2A4-5F4F-4E41-8CD5-412961449092}" type="parTrans" cxnId="{20461E12-F63E-4004-99CF-E98263F238B0}">
      <dgm:prSet/>
      <dgm:spPr/>
      <dgm:t>
        <a:bodyPr/>
        <a:lstStyle/>
        <a:p>
          <a:endParaRPr lang="en-US"/>
        </a:p>
      </dgm:t>
    </dgm:pt>
    <dgm:pt modelId="{29416BA9-67C2-41AD-9476-5F1909434366}" type="sibTrans" cxnId="{20461E12-F63E-4004-99CF-E98263F238B0}">
      <dgm:prSet/>
      <dgm:spPr/>
      <dgm:t>
        <a:bodyPr/>
        <a:lstStyle/>
        <a:p>
          <a:endParaRPr lang="en-US"/>
        </a:p>
      </dgm:t>
    </dgm:pt>
    <dgm:pt modelId="{9BB66E3E-1404-4506-AC77-E96932A7A8AF}">
      <dgm:prSet/>
      <dgm:spPr/>
      <dgm:t>
        <a:bodyPr/>
        <a:lstStyle/>
        <a:p>
          <a:r>
            <a:rPr lang="en-US" dirty="0"/>
            <a:t>Policy #17: Only agriculture, residential, open space, and small-scale commercial, industrial, recreational uses, and public or quasi public uses may be permitted.</a:t>
          </a:r>
        </a:p>
      </dgm:t>
    </dgm:pt>
    <dgm:pt modelId="{DB4080D9-B774-43BB-87C3-F4FB874D1900}" type="parTrans" cxnId="{C6B88673-A470-41B1-B63D-5A0FAAC87ED2}">
      <dgm:prSet/>
      <dgm:spPr/>
      <dgm:t>
        <a:bodyPr/>
        <a:lstStyle/>
        <a:p>
          <a:endParaRPr lang="en-US"/>
        </a:p>
      </dgm:t>
    </dgm:pt>
    <dgm:pt modelId="{54EBF089-7650-42B0-8648-0DECBF4155C4}" type="sibTrans" cxnId="{C6B88673-A470-41B1-B63D-5A0FAAC87ED2}">
      <dgm:prSet/>
      <dgm:spPr/>
      <dgm:t>
        <a:bodyPr/>
        <a:lstStyle/>
        <a:p>
          <a:endParaRPr lang="en-US"/>
        </a:p>
      </dgm:t>
    </dgm:pt>
    <dgm:pt modelId="{A56671B3-F4CB-4C55-8659-5B206033ECE5}">
      <dgm:prSet/>
      <dgm:spPr/>
      <dgm:t>
        <a:bodyPr/>
        <a:lstStyle/>
        <a:p>
          <a:r>
            <a:rPr lang="en-US" dirty="0"/>
            <a:t>Policy #18: Residential, small-scale commercial, industrial, recreational uses, and public or quasi public uses may only be permitted when they, are clearly compatible with the surrounding and existing uses of the land.</a:t>
          </a:r>
        </a:p>
      </dgm:t>
    </dgm:pt>
    <dgm:pt modelId="{07AA2909-0D59-4C84-A670-828319A33E44}" type="parTrans" cxnId="{A0DF7B04-64DD-4EC1-913A-F182651EC22C}">
      <dgm:prSet/>
      <dgm:spPr/>
      <dgm:t>
        <a:bodyPr/>
        <a:lstStyle/>
        <a:p>
          <a:endParaRPr lang="en-US"/>
        </a:p>
      </dgm:t>
    </dgm:pt>
    <dgm:pt modelId="{CEBCABF5-D33D-45DC-843D-91759F9FFDEC}" type="sibTrans" cxnId="{A0DF7B04-64DD-4EC1-913A-F182651EC22C}">
      <dgm:prSet/>
      <dgm:spPr/>
      <dgm:t>
        <a:bodyPr/>
        <a:lstStyle/>
        <a:p>
          <a:endParaRPr lang="en-US"/>
        </a:p>
      </dgm:t>
    </dgm:pt>
    <dgm:pt modelId="{891FAADA-E717-4E36-B6B9-AEBD82E1B189}" type="pres">
      <dgm:prSet presAssocID="{011367BA-E7FE-4D06-BF8E-211A8BF210E7}" presName="Name0" presStyleCnt="0">
        <dgm:presLayoutVars>
          <dgm:dir/>
          <dgm:animLvl val="lvl"/>
          <dgm:resizeHandles val="exact"/>
        </dgm:presLayoutVars>
      </dgm:prSet>
      <dgm:spPr/>
    </dgm:pt>
    <dgm:pt modelId="{D957EF3B-8370-499A-9F12-08CE886C358F}" type="pres">
      <dgm:prSet presAssocID="{4425838F-3821-4677-A2BA-47E2F48FC686}" presName="composite" presStyleCnt="0"/>
      <dgm:spPr/>
    </dgm:pt>
    <dgm:pt modelId="{890059E2-7F44-439E-A568-685B12E50F9A}" type="pres">
      <dgm:prSet presAssocID="{4425838F-3821-4677-A2BA-47E2F48FC686}" presName="parTx" presStyleLbl="alignNode1" presStyleIdx="0" presStyleCnt="2">
        <dgm:presLayoutVars>
          <dgm:chMax val="0"/>
          <dgm:chPref val="0"/>
          <dgm:bulletEnabled val="1"/>
        </dgm:presLayoutVars>
      </dgm:prSet>
      <dgm:spPr/>
    </dgm:pt>
    <dgm:pt modelId="{95268607-DCE6-4A35-B735-9445C57FF455}" type="pres">
      <dgm:prSet presAssocID="{4425838F-3821-4677-A2BA-47E2F48FC686}" presName="desTx" presStyleLbl="alignAccFollowNode1" presStyleIdx="0" presStyleCnt="2">
        <dgm:presLayoutVars>
          <dgm:bulletEnabled val="1"/>
        </dgm:presLayoutVars>
      </dgm:prSet>
      <dgm:spPr/>
    </dgm:pt>
    <dgm:pt modelId="{8B07F8E1-6339-48F1-8B8F-29EC5B4CBCCF}" type="pres">
      <dgm:prSet presAssocID="{F6607A2A-17C7-4295-8A0B-38EF1D43BD8C}" presName="space" presStyleCnt="0"/>
      <dgm:spPr/>
    </dgm:pt>
    <dgm:pt modelId="{76BA48AE-87CA-45B9-A0BB-C9F58EE4D803}" type="pres">
      <dgm:prSet presAssocID="{8F1CCC70-86F9-495D-9563-AEEDAF12E80F}" presName="composite" presStyleCnt="0"/>
      <dgm:spPr/>
    </dgm:pt>
    <dgm:pt modelId="{A7695801-36A7-4736-A67A-02754CEEB5C0}" type="pres">
      <dgm:prSet presAssocID="{8F1CCC70-86F9-495D-9563-AEEDAF12E80F}" presName="parTx" presStyleLbl="alignNode1" presStyleIdx="1" presStyleCnt="2">
        <dgm:presLayoutVars>
          <dgm:chMax val="0"/>
          <dgm:chPref val="0"/>
          <dgm:bulletEnabled val="1"/>
        </dgm:presLayoutVars>
      </dgm:prSet>
      <dgm:spPr/>
    </dgm:pt>
    <dgm:pt modelId="{0B19CAC1-48D1-4EA8-B247-E5A6796FA219}" type="pres">
      <dgm:prSet presAssocID="{8F1CCC70-86F9-495D-9563-AEEDAF12E80F}" presName="desTx" presStyleLbl="alignAccFollowNode1" presStyleIdx="1" presStyleCnt="2">
        <dgm:presLayoutVars>
          <dgm:bulletEnabled val="1"/>
        </dgm:presLayoutVars>
      </dgm:prSet>
      <dgm:spPr/>
    </dgm:pt>
  </dgm:ptLst>
  <dgm:cxnLst>
    <dgm:cxn modelId="{A0DF7B04-64DD-4EC1-913A-F182651EC22C}" srcId="{8F1CCC70-86F9-495D-9563-AEEDAF12E80F}" destId="{A56671B3-F4CB-4C55-8659-5B206033ECE5}" srcOrd="1" destOrd="0" parTransId="{07AA2909-0D59-4C84-A670-828319A33E44}" sibTransId="{CEBCABF5-D33D-45DC-843D-91759F9FFDEC}"/>
    <dgm:cxn modelId="{20461E12-F63E-4004-99CF-E98263F238B0}" srcId="{011367BA-E7FE-4D06-BF8E-211A8BF210E7}" destId="{8F1CCC70-86F9-495D-9563-AEEDAF12E80F}" srcOrd="1" destOrd="0" parTransId="{8B5CD2A4-5F4F-4E41-8CD5-412961449092}" sibTransId="{29416BA9-67C2-41AD-9476-5F1909434366}"/>
    <dgm:cxn modelId="{1A9C2130-C4D0-4B67-8808-648A0BB17901}" type="presOf" srcId="{9BB66E3E-1404-4506-AC77-E96932A7A8AF}" destId="{0B19CAC1-48D1-4EA8-B247-E5A6796FA219}" srcOrd="0" destOrd="0" presId="urn:microsoft.com/office/officeart/2005/8/layout/hList1"/>
    <dgm:cxn modelId="{56E3F933-4549-41A2-BC58-A6BA08441837}" srcId="{4425838F-3821-4677-A2BA-47E2F48FC686}" destId="{DF30A5DA-F49C-4446-A5C2-9A75D26C9010}" srcOrd="0" destOrd="0" parTransId="{5EA5D130-9A26-4071-A275-95FC1359AE02}" sibTransId="{214D94EC-05DF-4C90-AC32-0F54D5B73BAE}"/>
    <dgm:cxn modelId="{706ED561-72C8-4A76-882A-F0C7776714B9}" type="presOf" srcId="{DF30A5DA-F49C-4446-A5C2-9A75D26C9010}" destId="{95268607-DCE6-4A35-B735-9445C57FF455}" srcOrd="0" destOrd="0" presId="urn:microsoft.com/office/officeart/2005/8/layout/hList1"/>
    <dgm:cxn modelId="{20CD024C-EBDD-43D0-B4BD-B95C880B2378}" type="presOf" srcId="{A56671B3-F4CB-4C55-8659-5B206033ECE5}" destId="{0B19CAC1-48D1-4EA8-B247-E5A6796FA219}" srcOrd="0" destOrd="1" presId="urn:microsoft.com/office/officeart/2005/8/layout/hList1"/>
    <dgm:cxn modelId="{FFB31A4D-5560-4DAA-8399-1CC4D7B1575B}" type="presOf" srcId="{011367BA-E7FE-4D06-BF8E-211A8BF210E7}" destId="{891FAADA-E717-4E36-B6B9-AEBD82E1B189}" srcOrd="0" destOrd="0" presId="urn:microsoft.com/office/officeart/2005/8/layout/hList1"/>
    <dgm:cxn modelId="{C6B88673-A470-41B1-B63D-5A0FAAC87ED2}" srcId="{8F1CCC70-86F9-495D-9563-AEEDAF12E80F}" destId="{9BB66E3E-1404-4506-AC77-E96932A7A8AF}" srcOrd="0" destOrd="0" parTransId="{DB4080D9-B774-43BB-87C3-F4FB874D1900}" sibTransId="{54EBF089-7650-42B0-8648-0DECBF4155C4}"/>
    <dgm:cxn modelId="{BD7E4E8E-C38B-4468-8833-E9424648C697}" srcId="{011367BA-E7FE-4D06-BF8E-211A8BF210E7}" destId="{4425838F-3821-4677-A2BA-47E2F48FC686}" srcOrd="0" destOrd="0" parTransId="{9C339C1C-A88D-426D-99D0-B44B7B96F0C5}" sibTransId="{F6607A2A-17C7-4295-8A0B-38EF1D43BD8C}"/>
    <dgm:cxn modelId="{12FEF1B2-39A0-4593-AD86-23EBF169E352}" type="presOf" srcId="{4425838F-3821-4677-A2BA-47E2F48FC686}" destId="{890059E2-7F44-439E-A568-685B12E50F9A}" srcOrd="0" destOrd="0" presId="urn:microsoft.com/office/officeart/2005/8/layout/hList1"/>
    <dgm:cxn modelId="{010EDCF1-9DCA-46E7-A8D3-44AC79DCE8F1}" type="presOf" srcId="{8F1CCC70-86F9-495D-9563-AEEDAF12E80F}" destId="{A7695801-36A7-4736-A67A-02754CEEB5C0}" srcOrd="0" destOrd="0" presId="urn:microsoft.com/office/officeart/2005/8/layout/hList1"/>
    <dgm:cxn modelId="{7133550D-2E26-4DEC-8F34-8361D9B4CC76}" type="presParOf" srcId="{891FAADA-E717-4E36-B6B9-AEBD82E1B189}" destId="{D957EF3B-8370-499A-9F12-08CE886C358F}" srcOrd="0" destOrd="0" presId="urn:microsoft.com/office/officeart/2005/8/layout/hList1"/>
    <dgm:cxn modelId="{31B1A26C-AEC2-4E06-A826-89912031BEF5}" type="presParOf" srcId="{D957EF3B-8370-499A-9F12-08CE886C358F}" destId="{890059E2-7F44-439E-A568-685B12E50F9A}" srcOrd="0" destOrd="0" presId="urn:microsoft.com/office/officeart/2005/8/layout/hList1"/>
    <dgm:cxn modelId="{9605E9AB-E315-4909-B7E8-4C79A25A9F87}" type="presParOf" srcId="{D957EF3B-8370-499A-9F12-08CE886C358F}" destId="{95268607-DCE6-4A35-B735-9445C57FF455}" srcOrd="1" destOrd="0" presId="urn:microsoft.com/office/officeart/2005/8/layout/hList1"/>
    <dgm:cxn modelId="{277D5D5A-AC0B-45FF-810C-ED16E21A3917}" type="presParOf" srcId="{891FAADA-E717-4E36-B6B9-AEBD82E1B189}" destId="{8B07F8E1-6339-48F1-8B8F-29EC5B4CBCCF}" srcOrd="1" destOrd="0" presId="urn:microsoft.com/office/officeart/2005/8/layout/hList1"/>
    <dgm:cxn modelId="{B14911CF-2F24-4F68-8451-FC15B45A7C73}" type="presParOf" srcId="{891FAADA-E717-4E36-B6B9-AEBD82E1B189}" destId="{76BA48AE-87CA-45B9-A0BB-C9F58EE4D803}" srcOrd="2" destOrd="0" presId="urn:microsoft.com/office/officeart/2005/8/layout/hList1"/>
    <dgm:cxn modelId="{E5CE1B46-CCED-46D4-8C62-793CA46FAA6D}" type="presParOf" srcId="{76BA48AE-87CA-45B9-A0BB-C9F58EE4D803}" destId="{A7695801-36A7-4736-A67A-02754CEEB5C0}" srcOrd="0" destOrd="0" presId="urn:microsoft.com/office/officeart/2005/8/layout/hList1"/>
    <dgm:cxn modelId="{6D167AC8-67B9-4673-B691-BA379B66EC77}" type="presParOf" srcId="{76BA48AE-87CA-45B9-A0BB-C9F58EE4D803}" destId="{0B19CAC1-48D1-4EA8-B247-E5A6796FA2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97B851-7B28-4BFF-83B9-28B987575E7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79575A-5F75-40B3-8F9A-22F01C3FBF3B}">
      <dgm:prSet/>
      <dgm:spPr/>
      <dgm:t>
        <a:bodyPr/>
        <a:lstStyle/>
        <a:p>
          <a:pPr>
            <a:lnSpc>
              <a:spcPct val="100000"/>
            </a:lnSpc>
            <a:defRPr cap="all"/>
          </a:pPr>
          <a:r>
            <a:rPr lang="en-US" dirty="0"/>
            <a:t>Policy #31: Only agricultural, residential, open space, and small-scale commercial, industrial, recreational uses, and public or quasi public uses may be permitted.</a:t>
          </a:r>
        </a:p>
      </dgm:t>
    </dgm:pt>
    <dgm:pt modelId="{3E33B6FF-2D82-47E7-B948-EE12ECEB80B8}" type="parTrans" cxnId="{40D57E05-A9CB-40EC-97CB-34498C6EF166}">
      <dgm:prSet/>
      <dgm:spPr/>
      <dgm:t>
        <a:bodyPr/>
        <a:lstStyle/>
        <a:p>
          <a:endParaRPr lang="en-US"/>
        </a:p>
      </dgm:t>
    </dgm:pt>
    <dgm:pt modelId="{3D75D5AA-3ECE-4851-9D57-AFF32E02040B}" type="sibTrans" cxnId="{40D57E05-A9CB-40EC-97CB-34498C6EF166}">
      <dgm:prSet/>
      <dgm:spPr/>
      <dgm:t>
        <a:bodyPr/>
        <a:lstStyle/>
        <a:p>
          <a:endParaRPr lang="en-US"/>
        </a:p>
      </dgm:t>
    </dgm:pt>
    <dgm:pt modelId="{092DBC1A-C782-459C-85F3-8F65379EF3DB}">
      <dgm:prSet/>
      <dgm:spPr/>
      <dgm:t>
        <a:bodyPr/>
        <a:lstStyle/>
        <a:p>
          <a:pPr>
            <a:lnSpc>
              <a:spcPct val="100000"/>
            </a:lnSpc>
            <a:defRPr cap="all"/>
          </a:pPr>
          <a:r>
            <a:rPr lang="en-US" dirty="0"/>
            <a:t>Policy #32: Residential, small-scale commercial, industrial, recreational uses, and public or quasi public uses may only be permitted when they are clearly compatible with the surrounding and planned uses of the land.</a:t>
          </a:r>
        </a:p>
      </dgm:t>
    </dgm:pt>
    <dgm:pt modelId="{34CEA352-D4C3-400E-B92C-873675917ECB}" type="parTrans" cxnId="{28102105-406A-41E6-B9B2-8CB7BDAAE26F}">
      <dgm:prSet/>
      <dgm:spPr/>
      <dgm:t>
        <a:bodyPr/>
        <a:lstStyle/>
        <a:p>
          <a:endParaRPr lang="en-US"/>
        </a:p>
      </dgm:t>
    </dgm:pt>
    <dgm:pt modelId="{BCCC8616-AA1F-4DBA-A38F-945C09B59424}" type="sibTrans" cxnId="{28102105-406A-41E6-B9B2-8CB7BDAAE26F}">
      <dgm:prSet/>
      <dgm:spPr/>
      <dgm:t>
        <a:bodyPr/>
        <a:lstStyle/>
        <a:p>
          <a:endParaRPr lang="en-US"/>
        </a:p>
      </dgm:t>
    </dgm:pt>
    <dgm:pt modelId="{576D17D6-A13C-44F9-8ED7-B001352D717E}">
      <dgm:prSet/>
      <dgm:spPr/>
      <dgm:t>
        <a:bodyPr/>
        <a:lstStyle/>
        <a:p>
          <a:pPr>
            <a:lnSpc>
              <a:spcPct val="100000"/>
            </a:lnSpc>
            <a:defRPr cap="all"/>
          </a:pPr>
          <a:r>
            <a:rPr lang="en-US" dirty="0"/>
            <a:t>Policy #34: If more than one development policy affects the same parcel of land, the most restrictive development policy shall apply, first, followed by the other policies in order of diminishing restrictions.</a:t>
          </a:r>
        </a:p>
      </dgm:t>
    </dgm:pt>
    <dgm:pt modelId="{77A0C2C7-A60B-4A14-8625-D330F1A1F0AE}" type="parTrans" cxnId="{AC4B7597-87B6-4653-A9D3-F8A379E89039}">
      <dgm:prSet/>
      <dgm:spPr/>
      <dgm:t>
        <a:bodyPr/>
        <a:lstStyle/>
        <a:p>
          <a:endParaRPr lang="en-US"/>
        </a:p>
      </dgm:t>
    </dgm:pt>
    <dgm:pt modelId="{26A10763-DFD7-4547-9963-96E947E8D5F2}" type="sibTrans" cxnId="{AC4B7597-87B6-4653-A9D3-F8A379E89039}">
      <dgm:prSet/>
      <dgm:spPr/>
      <dgm:t>
        <a:bodyPr/>
        <a:lstStyle/>
        <a:p>
          <a:endParaRPr lang="en-US"/>
        </a:p>
      </dgm:t>
    </dgm:pt>
    <dgm:pt modelId="{6FB782AA-1A85-47D0-9AAC-469D8CF67460}">
      <dgm:prSet/>
      <dgm:spPr/>
      <dgm:t>
        <a:bodyPr/>
        <a:lstStyle/>
        <a:p>
          <a:pPr>
            <a:lnSpc>
              <a:spcPct val="100000"/>
            </a:lnSpc>
            <a:defRPr cap="all"/>
          </a:pPr>
          <a:r>
            <a:rPr lang="en-US" dirty="0"/>
            <a:t>Policy #36: Safe buildable access must exist to all proposed uses of the land. The access must also be adequate to accommodate the immediate and cumulative traffic impacts of the proposed development.</a:t>
          </a:r>
        </a:p>
      </dgm:t>
    </dgm:pt>
    <dgm:pt modelId="{6AB89F2E-F76D-4A38-AEAE-D4DA100CC965}" type="parTrans" cxnId="{3646A955-CAB8-4697-9F87-8998AD6F8D1C}">
      <dgm:prSet/>
      <dgm:spPr/>
      <dgm:t>
        <a:bodyPr/>
        <a:lstStyle/>
        <a:p>
          <a:endParaRPr lang="en-US"/>
        </a:p>
      </dgm:t>
    </dgm:pt>
    <dgm:pt modelId="{4D153738-98A8-48EF-B90B-DBD863A0937C}" type="sibTrans" cxnId="{3646A955-CAB8-4697-9F87-8998AD6F8D1C}">
      <dgm:prSet/>
      <dgm:spPr/>
      <dgm:t>
        <a:bodyPr/>
        <a:lstStyle/>
        <a:p>
          <a:endParaRPr lang="en-US"/>
        </a:p>
      </dgm:t>
    </dgm:pt>
    <dgm:pt modelId="{8C42BE5C-3D85-42F9-81E3-731AF0B36037}">
      <dgm:prSet/>
      <dgm:spPr/>
      <dgm:t>
        <a:bodyPr/>
        <a:lstStyle/>
        <a:p>
          <a:pPr>
            <a:lnSpc>
              <a:spcPct val="100000"/>
            </a:lnSpc>
            <a:defRPr cap="all"/>
          </a:pPr>
          <a:r>
            <a:rPr lang="en-US" dirty="0"/>
            <a:t>Policy #37: The policies of this plan shall not apply to developments functioning and legally existing prior to the adoption of this plan</a:t>
          </a:r>
        </a:p>
      </dgm:t>
    </dgm:pt>
    <dgm:pt modelId="{9EFD2A33-37E5-4999-B934-D76B7BD93D32}" type="parTrans" cxnId="{9AAE57F1-682C-4EBE-A949-4D60FECB385A}">
      <dgm:prSet/>
      <dgm:spPr/>
      <dgm:t>
        <a:bodyPr/>
        <a:lstStyle/>
        <a:p>
          <a:endParaRPr lang="en-US"/>
        </a:p>
      </dgm:t>
    </dgm:pt>
    <dgm:pt modelId="{8C6E7D86-E98D-4C0B-9EEA-FD708C8ABCCE}" type="sibTrans" cxnId="{9AAE57F1-682C-4EBE-A949-4D60FECB385A}">
      <dgm:prSet/>
      <dgm:spPr/>
      <dgm:t>
        <a:bodyPr/>
        <a:lstStyle/>
        <a:p>
          <a:endParaRPr lang="en-US"/>
        </a:p>
      </dgm:t>
    </dgm:pt>
    <dgm:pt modelId="{B9CE48B6-DEA1-4876-8413-EAB54B58BC33}" type="pres">
      <dgm:prSet presAssocID="{3297B851-7B28-4BFF-83B9-28B987575E7D}" presName="root" presStyleCnt="0">
        <dgm:presLayoutVars>
          <dgm:dir/>
          <dgm:resizeHandles val="exact"/>
        </dgm:presLayoutVars>
      </dgm:prSet>
      <dgm:spPr/>
    </dgm:pt>
    <dgm:pt modelId="{CCF892D8-99B8-4DE8-A9C0-7502305BCFEF}" type="pres">
      <dgm:prSet presAssocID="{AD79575A-5F75-40B3-8F9A-22F01C3FBF3B}" presName="compNode" presStyleCnt="0"/>
      <dgm:spPr/>
    </dgm:pt>
    <dgm:pt modelId="{13279EA0-9E42-4BA6-B8B1-6CA4324E638A}" type="pres">
      <dgm:prSet presAssocID="{AD79575A-5F75-40B3-8F9A-22F01C3FBF3B}" presName="iconBgRect" presStyleLbl="bgShp" presStyleIdx="0" presStyleCnt="5"/>
      <dgm:spPr>
        <a:prstGeom prst="round2DiagRect">
          <a:avLst>
            <a:gd name="adj1" fmla="val 29727"/>
            <a:gd name="adj2" fmla="val 0"/>
          </a:avLst>
        </a:prstGeom>
      </dgm:spPr>
    </dgm:pt>
    <dgm:pt modelId="{5D5E0D33-1B04-48B4-AB9B-F339B6E271D1}" type="pres">
      <dgm:prSet presAssocID="{AD79575A-5F75-40B3-8F9A-22F01C3FBF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5D30A4F6-0EBC-4976-9402-1D03F9A29E7E}" type="pres">
      <dgm:prSet presAssocID="{AD79575A-5F75-40B3-8F9A-22F01C3FBF3B}" presName="spaceRect" presStyleCnt="0"/>
      <dgm:spPr/>
    </dgm:pt>
    <dgm:pt modelId="{B21F5EAF-1408-4B9E-9B49-CCC277335283}" type="pres">
      <dgm:prSet presAssocID="{AD79575A-5F75-40B3-8F9A-22F01C3FBF3B}" presName="textRect" presStyleLbl="revTx" presStyleIdx="0" presStyleCnt="5">
        <dgm:presLayoutVars>
          <dgm:chMax val="1"/>
          <dgm:chPref val="1"/>
        </dgm:presLayoutVars>
      </dgm:prSet>
      <dgm:spPr/>
    </dgm:pt>
    <dgm:pt modelId="{3AC6806C-7CB4-481C-993A-41D870CDD017}" type="pres">
      <dgm:prSet presAssocID="{3D75D5AA-3ECE-4851-9D57-AFF32E02040B}" presName="sibTrans" presStyleCnt="0"/>
      <dgm:spPr/>
    </dgm:pt>
    <dgm:pt modelId="{01C79B90-B7DA-4AB5-8CE5-7DFC8F8DA8AB}" type="pres">
      <dgm:prSet presAssocID="{092DBC1A-C782-459C-85F3-8F65379EF3DB}" presName="compNode" presStyleCnt="0"/>
      <dgm:spPr/>
    </dgm:pt>
    <dgm:pt modelId="{DA29E5EC-67B6-43AE-B4E8-5878B1FA8A97}" type="pres">
      <dgm:prSet presAssocID="{092DBC1A-C782-459C-85F3-8F65379EF3DB}" presName="iconBgRect" presStyleLbl="bgShp" presStyleIdx="1" presStyleCnt="5"/>
      <dgm:spPr>
        <a:prstGeom prst="round2DiagRect">
          <a:avLst>
            <a:gd name="adj1" fmla="val 29727"/>
            <a:gd name="adj2" fmla="val 0"/>
          </a:avLst>
        </a:prstGeom>
      </dgm:spPr>
    </dgm:pt>
    <dgm:pt modelId="{871D8116-1FED-4E11-B661-E56892980ED0}" type="pres">
      <dgm:prSet presAssocID="{092DBC1A-C782-459C-85F3-8F65379EF3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75187AE9-CF12-4C38-A909-3F81394BCC76}" type="pres">
      <dgm:prSet presAssocID="{092DBC1A-C782-459C-85F3-8F65379EF3DB}" presName="spaceRect" presStyleCnt="0"/>
      <dgm:spPr/>
    </dgm:pt>
    <dgm:pt modelId="{5EBC6301-BFCA-4CD5-88B1-7BD7DEB2F2E3}" type="pres">
      <dgm:prSet presAssocID="{092DBC1A-C782-459C-85F3-8F65379EF3DB}" presName="textRect" presStyleLbl="revTx" presStyleIdx="1" presStyleCnt="5">
        <dgm:presLayoutVars>
          <dgm:chMax val="1"/>
          <dgm:chPref val="1"/>
        </dgm:presLayoutVars>
      </dgm:prSet>
      <dgm:spPr/>
    </dgm:pt>
    <dgm:pt modelId="{411D86CB-C4E7-40BE-B0C6-92BC39A78BD9}" type="pres">
      <dgm:prSet presAssocID="{BCCC8616-AA1F-4DBA-A38F-945C09B59424}" presName="sibTrans" presStyleCnt="0"/>
      <dgm:spPr/>
    </dgm:pt>
    <dgm:pt modelId="{877DACBA-79DD-4174-B1F6-1780A5D64587}" type="pres">
      <dgm:prSet presAssocID="{576D17D6-A13C-44F9-8ED7-B001352D717E}" presName="compNode" presStyleCnt="0"/>
      <dgm:spPr/>
    </dgm:pt>
    <dgm:pt modelId="{44C81CBC-BAC3-4458-9DEA-7A32473FA104}" type="pres">
      <dgm:prSet presAssocID="{576D17D6-A13C-44F9-8ED7-B001352D717E}" presName="iconBgRect" presStyleLbl="bgShp" presStyleIdx="2" presStyleCnt="5"/>
      <dgm:spPr>
        <a:prstGeom prst="round2DiagRect">
          <a:avLst>
            <a:gd name="adj1" fmla="val 29727"/>
            <a:gd name="adj2" fmla="val 0"/>
          </a:avLst>
        </a:prstGeom>
      </dgm:spPr>
    </dgm:pt>
    <dgm:pt modelId="{71EC56DB-1305-45B3-A8ED-594969379611}" type="pres">
      <dgm:prSet presAssocID="{576D17D6-A13C-44F9-8ED7-B001352D717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611A42CD-E013-4745-A62E-550920CCB13B}" type="pres">
      <dgm:prSet presAssocID="{576D17D6-A13C-44F9-8ED7-B001352D717E}" presName="spaceRect" presStyleCnt="0"/>
      <dgm:spPr/>
    </dgm:pt>
    <dgm:pt modelId="{48965CBF-34D0-484F-AD10-0B789AEFAFCB}" type="pres">
      <dgm:prSet presAssocID="{576D17D6-A13C-44F9-8ED7-B001352D717E}" presName="textRect" presStyleLbl="revTx" presStyleIdx="2" presStyleCnt="5">
        <dgm:presLayoutVars>
          <dgm:chMax val="1"/>
          <dgm:chPref val="1"/>
        </dgm:presLayoutVars>
      </dgm:prSet>
      <dgm:spPr/>
    </dgm:pt>
    <dgm:pt modelId="{2DD9B314-E0FF-4B16-9F6F-93D435EAA40E}" type="pres">
      <dgm:prSet presAssocID="{26A10763-DFD7-4547-9963-96E947E8D5F2}" presName="sibTrans" presStyleCnt="0"/>
      <dgm:spPr/>
    </dgm:pt>
    <dgm:pt modelId="{8F1D1307-C5CF-49D1-99AA-AF501AEFE613}" type="pres">
      <dgm:prSet presAssocID="{6FB782AA-1A85-47D0-9AAC-469D8CF67460}" presName="compNode" presStyleCnt="0"/>
      <dgm:spPr/>
    </dgm:pt>
    <dgm:pt modelId="{5BAFBA3F-2EF5-42D5-94A5-7BFD5B60C83F}" type="pres">
      <dgm:prSet presAssocID="{6FB782AA-1A85-47D0-9AAC-469D8CF67460}" presName="iconBgRect" presStyleLbl="bgShp" presStyleIdx="3" presStyleCnt="5"/>
      <dgm:spPr>
        <a:prstGeom prst="round2DiagRect">
          <a:avLst>
            <a:gd name="adj1" fmla="val 29727"/>
            <a:gd name="adj2" fmla="val 0"/>
          </a:avLst>
        </a:prstGeom>
      </dgm:spPr>
    </dgm:pt>
    <dgm:pt modelId="{33359D65-5930-4B66-986B-7E2616560CDD}" type="pres">
      <dgm:prSet presAssocID="{6FB782AA-1A85-47D0-9AAC-469D8CF674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B7D8F7D7-A40E-4924-9F67-8C2C8BAE2906}" type="pres">
      <dgm:prSet presAssocID="{6FB782AA-1A85-47D0-9AAC-469D8CF67460}" presName="spaceRect" presStyleCnt="0"/>
      <dgm:spPr/>
    </dgm:pt>
    <dgm:pt modelId="{14650F44-8DA2-4EFC-B758-A687506F8D8E}" type="pres">
      <dgm:prSet presAssocID="{6FB782AA-1A85-47D0-9AAC-469D8CF67460}" presName="textRect" presStyleLbl="revTx" presStyleIdx="3" presStyleCnt="5">
        <dgm:presLayoutVars>
          <dgm:chMax val="1"/>
          <dgm:chPref val="1"/>
        </dgm:presLayoutVars>
      </dgm:prSet>
      <dgm:spPr/>
    </dgm:pt>
    <dgm:pt modelId="{BA846E99-C34B-461C-A41A-822AAA49E183}" type="pres">
      <dgm:prSet presAssocID="{4D153738-98A8-48EF-B90B-DBD863A0937C}" presName="sibTrans" presStyleCnt="0"/>
      <dgm:spPr/>
    </dgm:pt>
    <dgm:pt modelId="{2D428544-78FB-4F33-9FAA-AC1252495AFD}" type="pres">
      <dgm:prSet presAssocID="{8C42BE5C-3D85-42F9-81E3-731AF0B36037}" presName="compNode" presStyleCnt="0"/>
      <dgm:spPr/>
    </dgm:pt>
    <dgm:pt modelId="{413F9E92-5E92-46EF-8F54-B2DD3BDEE8AB}" type="pres">
      <dgm:prSet presAssocID="{8C42BE5C-3D85-42F9-81E3-731AF0B36037}" presName="iconBgRect" presStyleLbl="bgShp" presStyleIdx="4" presStyleCnt="5"/>
      <dgm:spPr>
        <a:prstGeom prst="round2DiagRect">
          <a:avLst>
            <a:gd name="adj1" fmla="val 29727"/>
            <a:gd name="adj2" fmla="val 0"/>
          </a:avLst>
        </a:prstGeom>
      </dgm:spPr>
    </dgm:pt>
    <dgm:pt modelId="{1B6D85E0-BA6F-44EA-AC85-D331D71FE78E}" type="pres">
      <dgm:prSet presAssocID="{8C42BE5C-3D85-42F9-81E3-731AF0B3603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C4922D3D-548D-4367-899C-7919B25E45AB}" type="pres">
      <dgm:prSet presAssocID="{8C42BE5C-3D85-42F9-81E3-731AF0B36037}" presName="spaceRect" presStyleCnt="0"/>
      <dgm:spPr/>
    </dgm:pt>
    <dgm:pt modelId="{5B62172F-A8F9-4306-8C03-BEDEB436A520}" type="pres">
      <dgm:prSet presAssocID="{8C42BE5C-3D85-42F9-81E3-731AF0B36037}" presName="textRect" presStyleLbl="revTx" presStyleIdx="4" presStyleCnt="5">
        <dgm:presLayoutVars>
          <dgm:chMax val="1"/>
          <dgm:chPref val="1"/>
        </dgm:presLayoutVars>
      </dgm:prSet>
      <dgm:spPr/>
    </dgm:pt>
  </dgm:ptLst>
  <dgm:cxnLst>
    <dgm:cxn modelId="{28102105-406A-41E6-B9B2-8CB7BDAAE26F}" srcId="{3297B851-7B28-4BFF-83B9-28B987575E7D}" destId="{092DBC1A-C782-459C-85F3-8F65379EF3DB}" srcOrd="1" destOrd="0" parTransId="{34CEA352-D4C3-400E-B92C-873675917ECB}" sibTransId="{BCCC8616-AA1F-4DBA-A38F-945C09B59424}"/>
    <dgm:cxn modelId="{40D57E05-A9CB-40EC-97CB-34498C6EF166}" srcId="{3297B851-7B28-4BFF-83B9-28B987575E7D}" destId="{AD79575A-5F75-40B3-8F9A-22F01C3FBF3B}" srcOrd="0" destOrd="0" parTransId="{3E33B6FF-2D82-47E7-B948-EE12ECEB80B8}" sibTransId="{3D75D5AA-3ECE-4851-9D57-AFF32E02040B}"/>
    <dgm:cxn modelId="{13940122-70F4-4782-9F64-E28223D3574D}" type="presOf" srcId="{6FB782AA-1A85-47D0-9AAC-469D8CF67460}" destId="{14650F44-8DA2-4EFC-B758-A687506F8D8E}" srcOrd="0" destOrd="0" presId="urn:microsoft.com/office/officeart/2018/5/layout/IconLeafLabelList"/>
    <dgm:cxn modelId="{3646A955-CAB8-4697-9F87-8998AD6F8D1C}" srcId="{3297B851-7B28-4BFF-83B9-28B987575E7D}" destId="{6FB782AA-1A85-47D0-9AAC-469D8CF67460}" srcOrd="3" destOrd="0" parTransId="{6AB89F2E-F76D-4A38-AEAE-D4DA100CC965}" sibTransId="{4D153738-98A8-48EF-B90B-DBD863A0937C}"/>
    <dgm:cxn modelId="{D9EEF381-A72E-4C97-BE82-8E32A785561E}" type="presOf" srcId="{8C42BE5C-3D85-42F9-81E3-731AF0B36037}" destId="{5B62172F-A8F9-4306-8C03-BEDEB436A520}" srcOrd="0" destOrd="0" presId="urn:microsoft.com/office/officeart/2018/5/layout/IconLeafLabelList"/>
    <dgm:cxn modelId="{AC4B7597-87B6-4653-A9D3-F8A379E89039}" srcId="{3297B851-7B28-4BFF-83B9-28B987575E7D}" destId="{576D17D6-A13C-44F9-8ED7-B001352D717E}" srcOrd="2" destOrd="0" parTransId="{77A0C2C7-A60B-4A14-8625-D330F1A1F0AE}" sibTransId="{26A10763-DFD7-4547-9963-96E947E8D5F2}"/>
    <dgm:cxn modelId="{1C6C7997-FF07-4E2B-8A29-6EC91040BC40}" type="presOf" srcId="{576D17D6-A13C-44F9-8ED7-B001352D717E}" destId="{48965CBF-34D0-484F-AD10-0B789AEFAFCB}" srcOrd="0" destOrd="0" presId="urn:microsoft.com/office/officeart/2018/5/layout/IconLeafLabelList"/>
    <dgm:cxn modelId="{E8347D9D-A581-4909-8290-97A64E63AB2E}" type="presOf" srcId="{AD79575A-5F75-40B3-8F9A-22F01C3FBF3B}" destId="{B21F5EAF-1408-4B9E-9B49-CCC277335283}" srcOrd="0" destOrd="0" presId="urn:microsoft.com/office/officeart/2018/5/layout/IconLeafLabelList"/>
    <dgm:cxn modelId="{B9CB7DBE-8286-408E-903E-761AD5EBEB8B}" type="presOf" srcId="{092DBC1A-C782-459C-85F3-8F65379EF3DB}" destId="{5EBC6301-BFCA-4CD5-88B1-7BD7DEB2F2E3}" srcOrd="0" destOrd="0" presId="urn:microsoft.com/office/officeart/2018/5/layout/IconLeafLabelList"/>
    <dgm:cxn modelId="{9AAE57F1-682C-4EBE-A949-4D60FECB385A}" srcId="{3297B851-7B28-4BFF-83B9-28B987575E7D}" destId="{8C42BE5C-3D85-42F9-81E3-731AF0B36037}" srcOrd="4" destOrd="0" parTransId="{9EFD2A33-37E5-4999-B934-D76B7BD93D32}" sibTransId="{8C6E7D86-E98D-4C0B-9EEA-FD708C8ABCCE}"/>
    <dgm:cxn modelId="{C4E683F7-9F47-4E1D-816F-9ADA0A13BF14}" type="presOf" srcId="{3297B851-7B28-4BFF-83B9-28B987575E7D}" destId="{B9CE48B6-DEA1-4876-8413-EAB54B58BC33}" srcOrd="0" destOrd="0" presId="urn:microsoft.com/office/officeart/2018/5/layout/IconLeafLabelList"/>
    <dgm:cxn modelId="{9557051F-DFCB-4F3A-BDA1-F094A6026E9A}" type="presParOf" srcId="{B9CE48B6-DEA1-4876-8413-EAB54B58BC33}" destId="{CCF892D8-99B8-4DE8-A9C0-7502305BCFEF}" srcOrd="0" destOrd="0" presId="urn:microsoft.com/office/officeart/2018/5/layout/IconLeafLabelList"/>
    <dgm:cxn modelId="{924A3E4C-9B00-4B95-9F62-94E39F17F35A}" type="presParOf" srcId="{CCF892D8-99B8-4DE8-A9C0-7502305BCFEF}" destId="{13279EA0-9E42-4BA6-B8B1-6CA4324E638A}" srcOrd="0" destOrd="0" presId="urn:microsoft.com/office/officeart/2018/5/layout/IconLeafLabelList"/>
    <dgm:cxn modelId="{FF1B6939-E1DE-4792-B77B-888D354E0A9B}" type="presParOf" srcId="{CCF892D8-99B8-4DE8-A9C0-7502305BCFEF}" destId="{5D5E0D33-1B04-48B4-AB9B-F339B6E271D1}" srcOrd="1" destOrd="0" presId="urn:microsoft.com/office/officeart/2018/5/layout/IconLeafLabelList"/>
    <dgm:cxn modelId="{5BBAEE63-E596-4CE2-8F70-1F6FEABF62E6}" type="presParOf" srcId="{CCF892D8-99B8-4DE8-A9C0-7502305BCFEF}" destId="{5D30A4F6-0EBC-4976-9402-1D03F9A29E7E}" srcOrd="2" destOrd="0" presId="urn:microsoft.com/office/officeart/2018/5/layout/IconLeafLabelList"/>
    <dgm:cxn modelId="{AE02D6F1-66EA-4B65-82CE-B3209ED1FF85}" type="presParOf" srcId="{CCF892D8-99B8-4DE8-A9C0-7502305BCFEF}" destId="{B21F5EAF-1408-4B9E-9B49-CCC277335283}" srcOrd="3" destOrd="0" presId="urn:microsoft.com/office/officeart/2018/5/layout/IconLeafLabelList"/>
    <dgm:cxn modelId="{01D4985B-D71C-4F89-A76C-B314D39E7FAF}" type="presParOf" srcId="{B9CE48B6-DEA1-4876-8413-EAB54B58BC33}" destId="{3AC6806C-7CB4-481C-993A-41D870CDD017}" srcOrd="1" destOrd="0" presId="urn:microsoft.com/office/officeart/2018/5/layout/IconLeafLabelList"/>
    <dgm:cxn modelId="{EC63EA7C-0919-473A-815C-00587B0B4210}" type="presParOf" srcId="{B9CE48B6-DEA1-4876-8413-EAB54B58BC33}" destId="{01C79B90-B7DA-4AB5-8CE5-7DFC8F8DA8AB}" srcOrd="2" destOrd="0" presId="urn:microsoft.com/office/officeart/2018/5/layout/IconLeafLabelList"/>
    <dgm:cxn modelId="{0D4ABE64-6EB2-4BB1-BCAC-D485581AA083}" type="presParOf" srcId="{01C79B90-B7DA-4AB5-8CE5-7DFC8F8DA8AB}" destId="{DA29E5EC-67B6-43AE-B4E8-5878B1FA8A97}" srcOrd="0" destOrd="0" presId="urn:microsoft.com/office/officeart/2018/5/layout/IconLeafLabelList"/>
    <dgm:cxn modelId="{D4B28B67-5D44-4149-A045-6587CB8C39A1}" type="presParOf" srcId="{01C79B90-B7DA-4AB5-8CE5-7DFC8F8DA8AB}" destId="{871D8116-1FED-4E11-B661-E56892980ED0}" srcOrd="1" destOrd="0" presId="urn:microsoft.com/office/officeart/2018/5/layout/IconLeafLabelList"/>
    <dgm:cxn modelId="{B5C393FC-60BB-4E61-884D-FB05B0DB00A7}" type="presParOf" srcId="{01C79B90-B7DA-4AB5-8CE5-7DFC8F8DA8AB}" destId="{75187AE9-CF12-4C38-A909-3F81394BCC76}" srcOrd="2" destOrd="0" presId="urn:microsoft.com/office/officeart/2018/5/layout/IconLeafLabelList"/>
    <dgm:cxn modelId="{8DED553C-6A03-4C8D-9A7F-76D2F29DBCE9}" type="presParOf" srcId="{01C79B90-B7DA-4AB5-8CE5-7DFC8F8DA8AB}" destId="{5EBC6301-BFCA-4CD5-88B1-7BD7DEB2F2E3}" srcOrd="3" destOrd="0" presId="urn:microsoft.com/office/officeart/2018/5/layout/IconLeafLabelList"/>
    <dgm:cxn modelId="{0EC49C90-5DA8-41EE-9C81-9BC43B8AC6CA}" type="presParOf" srcId="{B9CE48B6-DEA1-4876-8413-EAB54B58BC33}" destId="{411D86CB-C4E7-40BE-B0C6-92BC39A78BD9}" srcOrd="3" destOrd="0" presId="urn:microsoft.com/office/officeart/2018/5/layout/IconLeafLabelList"/>
    <dgm:cxn modelId="{60EED8CF-AFAC-4E36-8755-D22F9ADC8FE7}" type="presParOf" srcId="{B9CE48B6-DEA1-4876-8413-EAB54B58BC33}" destId="{877DACBA-79DD-4174-B1F6-1780A5D64587}" srcOrd="4" destOrd="0" presId="urn:microsoft.com/office/officeart/2018/5/layout/IconLeafLabelList"/>
    <dgm:cxn modelId="{7F137C69-F44E-46AC-B420-093EA4883D8D}" type="presParOf" srcId="{877DACBA-79DD-4174-B1F6-1780A5D64587}" destId="{44C81CBC-BAC3-4458-9DEA-7A32473FA104}" srcOrd="0" destOrd="0" presId="urn:microsoft.com/office/officeart/2018/5/layout/IconLeafLabelList"/>
    <dgm:cxn modelId="{C60CC029-A4AD-482F-8280-EB943D4F501F}" type="presParOf" srcId="{877DACBA-79DD-4174-B1F6-1780A5D64587}" destId="{71EC56DB-1305-45B3-A8ED-594969379611}" srcOrd="1" destOrd="0" presId="urn:microsoft.com/office/officeart/2018/5/layout/IconLeafLabelList"/>
    <dgm:cxn modelId="{F4F3049A-21E4-44DE-9FC3-68D337455C2D}" type="presParOf" srcId="{877DACBA-79DD-4174-B1F6-1780A5D64587}" destId="{611A42CD-E013-4745-A62E-550920CCB13B}" srcOrd="2" destOrd="0" presId="urn:microsoft.com/office/officeart/2018/5/layout/IconLeafLabelList"/>
    <dgm:cxn modelId="{4927BFBB-10F4-4C88-8A30-EA59F63F8BB2}" type="presParOf" srcId="{877DACBA-79DD-4174-B1F6-1780A5D64587}" destId="{48965CBF-34D0-484F-AD10-0B789AEFAFCB}" srcOrd="3" destOrd="0" presId="urn:microsoft.com/office/officeart/2018/5/layout/IconLeafLabelList"/>
    <dgm:cxn modelId="{1253FA41-9E71-44AB-8D55-E9DD50857E97}" type="presParOf" srcId="{B9CE48B6-DEA1-4876-8413-EAB54B58BC33}" destId="{2DD9B314-E0FF-4B16-9F6F-93D435EAA40E}" srcOrd="5" destOrd="0" presId="urn:microsoft.com/office/officeart/2018/5/layout/IconLeafLabelList"/>
    <dgm:cxn modelId="{94BBD181-7646-471D-8770-AFDEEACC4817}" type="presParOf" srcId="{B9CE48B6-DEA1-4876-8413-EAB54B58BC33}" destId="{8F1D1307-C5CF-49D1-99AA-AF501AEFE613}" srcOrd="6" destOrd="0" presId="urn:microsoft.com/office/officeart/2018/5/layout/IconLeafLabelList"/>
    <dgm:cxn modelId="{DB871F8A-E97D-4944-B486-E3CB97D2173A}" type="presParOf" srcId="{8F1D1307-C5CF-49D1-99AA-AF501AEFE613}" destId="{5BAFBA3F-2EF5-42D5-94A5-7BFD5B60C83F}" srcOrd="0" destOrd="0" presId="urn:microsoft.com/office/officeart/2018/5/layout/IconLeafLabelList"/>
    <dgm:cxn modelId="{4D367626-6960-4096-894F-1C620EBEF1A2}" type="presParOf" srcId="{8F1D1307-C5CF-49D1-99AA-AF501AEFE613}" destId="{33359D65-5930-4B66-986B-7E2616560CDD}" srcOrd="1" destOrd="0" presId="urn:microsoft.com/office/officeart/2018/5/layout/IconLeafLabelList"/>
    <dgm:cxn modelId="{CCC92212-153D-4667-A9F2-BF81F76720AA}" type="presParOf" srcId="{8F1D1307-C5CF-49D1-99AA-AF501AEFE613}" destId="{B7D8F7D7-A40E-4924-9F67-8C2C8BAE2906}" srcOrd="2" destOrd="0" presId="urn:microsoft.com/office/officeart/2018/5/layout/IconLeafLabelList"/>
    <dgm:cxn modelId="{1F402CCD-309C-48EB-8FA8-11FA8E3FA018}" type="presParOf" srcId="{8F1D1307-C5CF-49D1-99AA-AF501AEFE613}" destId="{14650F44-8DA2-4EFC-B758-A687506F8D8E}" srcOrd="3" destOrd="0" presId="urn:microsoft.com/office/officeart/2018/5/layout/IconLeafLabelList"/>
    <dgm:cxn modelId="{5CE0831A-9188-4B95-AD61-4FF0BC20A0A7}" type="presParOf" srcId="{B9CE48B6-DEA1-4876-8413-EAB54B58BC33}" destId="{BA846E99-C34B-461C-A41A-822AAA49E183}" srcOrd="7" destOrd="0" presId="urn:microsoft.com/office/officeart/2018/5/layout/IconLeafLabelList"/>
    <dgm:cxn modelId="{00C83DC2-5253-4AE7-BF21-9BFE1314A8C6}" type="presParOf" srcId="{B9CE48B6-DEA1-4876-8413-EAB54B58BC33}" destId="{2D428544-78FB-4F33-9FAA-AC1252495AFD}" srcOrd="8" destOrd="0" presId="urn:microsoft.com/office/officeart/2018/5/layout/IconLeafLabelList"/>
    <dgm:cxn modelId="{47E815B8-D8C4-4713-AEE3-B9B012DF10DD}" type="presParOf" srcId="{2D428544-78FB-4F33-9FAA-AC1252495AFD}" destId="{413F9E92-5E92-46EF-8F54-B2DD3BDEE8AB}" srcOrd="0" destOrd="0" presId="urn:microsoft.com/office/officeart/2018/5/layout/IconLeafLabelList"/>
    <dgm:cxn modelId="{ADCC9015-AEAD-43CF-8638-CC2D3BC8D785}" type="presParOf" srcId="{2D428544-78FB-4F33-9FAA-AC1252495AFD}" destId="{1B6D85E0-BA6F-44EA-AC85-D331D71FE78E}" srcOrd="1" destOrd="0" presId="urn:microsoft.com/office/officeart/2018/5/layout/IconLeafLabelList"/>
    <dgm:cxn modelId="{EF7F498B-679B-46E6-B8A5-F066557B2B8A}" type="presParOf" srcId="{2D428544-78FB-4F33-9FAA-AC1252495AFD}" destId="{C4922D3D-548D-4367-899C-7919B25E45AB}" srcOrd="2" destOrd="0" presId="urn:microsoft.com/office/officeart/2018/5/layout/IconLeafLabelList"/>
    <dgm:cxn modelId="{D9932714-2C65-4220-A7AA-BD91F309DD13}" type="presParOf" srcId="{2D428544-78FB-4F33-9FAA-AC1252495AFD}" destId="{5B62172F-A8F9-4306-8C03-BEDEB436A52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B14C2F-8821-4890-9B46-596D719E0E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35F0B4-3954-48A9-8318-43CAA0B91234}">
      <dgm:prSet/>
      <dgm:spPr/>
      <dgm:t>
        <a:bodyPr/>
        <a:lstStyle/>
        <a:p>
          <a:r>
            <a:rPr lang="en-US" b="0" i="0" dirty="0"/>
            <a:t>CEQA is intended to inform government decisionmakers and the public about the potential environmental effects of proposed activities and to prevent significant, avoidable environmental damage</a:t>
          </a:r>
          <a:endParaRPr lang="en-US" dirty="0"/>
        </a:p>
      </dgm:t>
    </dgm:pt>
    <dgm:pt modelId="{9F0BFD2E-3519-4365-92DC-75DC5C3A696E}" type="parTrans" cxnId="{6E8D3087-3DDD-40BC-983D-5FE863145BED}">
      <dgm:prSet/>
      <dgm:spPr/>
      <dgm:t>
        <a:bodyPr/>
        <a:lstStyle/>
        <a:p>
          <a:endParaRPr lang="en-US"/>
        </a:p>
      </dgm:t>
    </dgm:pt>
    <dgm:pt modelId="{7DFC5FAC-A595-4CBE-9F5F-93829AAA4B48}" type="sibTrans" cxnId="{6E8D3087-3DDD-40BC-983D-5FE863145BED}">
      <dgm:prSet/>
      <dgm:spPr/>
      <dgm:t>
        <a:bodyPr/>
        <a:lstStyle/>
        <a:p>
          <a:endParaRPr lang="en-US"/>
        </a:p>
      </dgm:t>
    </dgm:pt>
    <dgm:pt modelId="{A91149D5-7BD9-4F0D-A42D-4249CB372F4C}">
      <dgm:prSet/>
      <dgm:spPr/>
      <dgm:t>
        <a:bodyPr/>
        <a:lstStyle/>
        <a:p>
          <a:r>
            <a:rPr lang="en-US" b="0" i="0" dirty="0"/>
            <a:t>CEQA seeks to accomplish the five major objectives below:</a:t>
          </a:r>
          <a:endParaRPr lang="en-US" dirty="0"/>
        </a:p>
      </dgm:t>
    </dgm:pt>
    <dgm:pt modelId="{7D970123-CA50-4FD8-8CDD-37D1FAD15791}" type="parTrans" cxnId="{F06B8E31-3FE8-4684-A46F-639A149620A5}">
      <dgm:prSet/>
      <dgm:spPr/>
      <dgm:t>
        <a:bodyPr/>
        <a:lstStyle/>
        <a:p>
          <a:endParaRPr lang="en-US"/>
        </a:p>
      </dgm:t>
    </dgm:pt>
    <dgm:pt modelId="{77BD3422-4879-418C-AFBD-ED286628C1EF}" type="sibTrans" cxnId="{F06B8E31-3FE8-4684-A46F-639A149620A5}">
      <dgm:prSet/>
      <dgm:spPr/>
      <dgm:t>
        <a:bodyPr/>
        <a:lstStyle/>
        <a:p>
          <a:endParaRPr lang="en-US"/>
        </a:p>
      </dgm:t>
    </dgm:pt>
    <dgm:pt modelId="{E4816103-D065-434F-B25C-1A01561E3CC5}">
      <dgm:prSet/>
      <dgm:spPr/>
      <dgm:t>
        <a:bodyPr/>
        <a:lstStyle/>
        <a:p>
          <a:r>
            <a:rPr lang="en-US" dirty="0"/>
            <a:t>Disclose Environmental Impacts</a:t>
          </a:r>
        </a:p>
      </dgm:t>
    </dgm:pt>
    <dgm:pt modelId="{8B8DF21E-1EBE-410B-BC9B-32758A1648AD}" type="parTrans" cxnId="{C58D915C-6C2C-4DE4-980B-58F18F964463}">
      <dgm:prSet/>
      <dgm:spPr/>
      <dgm:t>
        <a:bodyPr/>
        <a:lstStyle/>
        <a:p>
          <a:endParaRPr lang="en-US"/>
        </a:p>
      </dgm:t>
    </dgm:pt>
    <dgm:pt modelId="{D0E9413C-4FE6-445D-991A-DAF99D87E55E}" type="sibTrans" cxnId="{C58D915C-6C2C-4DE4-980B-58F18F964463}">
      <dgm:prSet/>
      <dgm:spPr/>
      <dgm:t>
        <a:bodyPr/>
        <a:lstStyle/>
        <a:p>
          <a:endParaRPr lang="en-US"/>
        </a:p>
      </dgm:t>
    </dgm:pt>
    <dgm:pt modelId="{3B41C1F1-51D6-4902-A1CB-A0510AF873AC}">
      <dgm:prSet/>
      <dgm:spPr/>
      <dgm:t>
        <a:bodyPr/>
        <a:lstStyle/>
        <a:p>
          <a:r>
            <a:rPr lang="en-US" b="0" i="0"/>
            <a:t>Prevent or Reduce Environmental Damage</a:t>
          </a:r>
          <a:endParaRPr lang="en-US"/>
        </a:p>
      </dgm:t>
    </dgm:pt>
    <dgm:pt modelId="{DD8AFFEF-E9F5-4963-BD68-B0C7B39AE1B5}" type="parTrans" cxnId="{486A2C38-51D5-483B-B45E-C840C15CD557}">
      <dgm:prSet/>
      <dgm:spPr/>
      <dgm:t>
        <a:bodyPr/>
        <a:lstStyle/>
        <a:p>
          <a:endParaRPr lang="en-US"/>
        </a:p>
      </dgm:t>
    </dgm:pt>
    <dgm:pt modelId="{690F63E9-CF59-4113-87C3-40CF9ECC644F}" type="sibTrans" cxnId="{486A2C38-51D5-483B-B45E-C840C15CD557}">
      <dgm:prSet/>
      <dgm:spPr/>
      <dgm:t>
        <a:bodyPr/>
        <a:lstStyle/>
        <a:p>
          <a:endParaRPr lang="en-US"/>
        </a:p>
      </dgm:t>
    </dgm:pt>
    <dgm:pt modelId="{E0691DF1-E168-4DBE-B1FA-F88D3F580D8E}">
      <dgm:prSet/>
      <dgm:spPr/>
      <dgm:t>
        <a:bodyPr/>
        <a:lstStyle/>
        <a:p>
          <a:r>
            <a:rPr lang="en-US"/>
            <a:t>Disclose Agency Decisions</a:t>
          </a:r>
        </a:p>
      </dgm:t>
    </dgm:pt>
    <dgm:pt modelId="{104627D5-4340-4D8A-9778-682F98939EFE}" type="parTrans" cxnId="{122B74B7-D4FD-4B1B-9A05-977E3A32DDEE}">
      <dgm:prSet/>
      <dgm:spPr/>
      <dgm:t>
        <a:bodyPr/>
        <a:lstStyle/>
        <a:p>
          <a:endParaRPr lang="en-US"/>
        </a:p>
      </dgm:t>
    </dgm:pt>
    <dgm:pt modelId="{4762A090-2689-4C35-9318-955FB0198A0D}" type="sibTrans" cxnId="{122B74B7-D4FD-4B1B-9A05-977E3A32DDEE}">
      <dgm:prSet/>
      <dgm:spPr/>
      <dgm:t>
        <a:bodyPr/>
        <a:lstStyle/>
        <a:p>
          <a:endParaRPr lang="en-US"/>
        </a:p>
      </dgm:t>
    </dgm:pt>
    <dgm:pt modelId="{6BFF054D-501A-4AEC-AACC-0FF4B3239326}">
      <dgm:prSet/>
      <dgm:spPr/>
      <dgm:t>
        <a:bodyPr/>
        <a:lstStyle/>
        <a:p>
          <a:r>
            <a:rPr lang="en-US" b="0" i="0" dirty="0"/>
            <a:t>Promote Interagency Coordination</a:t>
          </a:r>
          <a:endParaRPr lang="en-US" dirty="0"/>
        </a:p>
      </dgm:t>
    </dgm:pt>
    <dgm:pt modelId="{FA985B20-BC1C-4DC8-A97D-3ABD1561FCC9}" type="parTrans" cxnId="{1682056C-FBD5-4418-B9A7-D7E0CBFE0399}">
      <dgm:prSet/>
      <dgm:spPr/>
      <dgm:t>
        <a:bodyPr/>
        <a:lstStyle/>
        <a:p>
          <a:endParaRPr lang="en-US"/>
        </a:p>
      </dgm:t>
    </dgm:pt>
    <dgm:pt modelId="{97AC4C05-1823-4514-826C-1E864D6D87C4}" type="sibTrans" cxnId="{1682056C-FBD5-4418-B9A7-D7E0CBFE0399}">
      <dgm:prSet/>
      <dgm:spPr/>
      <dgm:t>
        <a:bodyPr/>
        <a:lstStyle/>
        <a:p>
          <a:endParaRPr lang="en-US"/>
        </a:p>
      </dgm:t>
    </dgm:pt>
    <dgm:pt modelId="{A6FDA5A6-F978-4A9B-92EE-AA2FDE84660E}">
      <dgm:prSet/>
      <dgm:spPr/>
      <dgm:t>
        <a:bodyPr/>
        <a:lstStyle/>
        <a:p>
          <a:r>
            <a:rPr lang="en-US" dirty="0"/>
            <a:t>Encourage Public Participation</a:t>
          </a:r>
        </a:p>
      </dgm:t>
    </dgm:pt>
    <dgm:pt modelId="{D266B887-8C9F-474A-8551-91505000C4AB}" type="parTrans" cxnId="{EBB0EA8A-B013-4587-9B17-6FC8FF0EA673}">
      <dgm:prSet/>
      <dgm:spPr/>
      <dgm:t>
        <a:bodyPr/>
        <a:lstStyle/>
        <a:p>
          <a:endParaRPr lang="en-US"/>
        </a:p>
      </dgm:t>
    </dgm:pt>
    <dgm:pt modelId="{CC13CB7D-FA74-46D1-B82F-6C1BE9498170}" type="sibTrans" cxnId="{EBB0EA8A-B013-4587-9B17-6FC8FF0EA673}">
      <dgm:prSet/>
      <dgm:spPr/>
      <dgm:t>
        <a:bodyPr/>
        <a:lstStyle/>
        <a:p>
          <a:endParaRPr lang="en-US"/>
        </a:p>
      </dgm:t>
    </dgm:pt>
    <dgm:pt modelId="{B5C05ABF-017C-46B6-970D-2C0BF75887E2}">
      <dgm:prSet/>
      <dgm:spPr/>
      <dgm:t>
        <a:bodyPr/>
        <a:lstStyle/>
        <a:p>
          <a:r>
            <a:rPr lang="en-US" b="0" i="0" dirty="0"/>
            <a:t>The process is intended to be objective </a:t>
          </a:r>
          <a:endParaRPr lang="en-US" dirty="0"/>
        </a:p>
      </dgm:t>
    </dgm:pt>
    <dgm:pt modelId="{C28F6237-67EF-4C95-B144-8CC94EAA1B3F}" type="parTrans" cxnId="{61DEF000-9DF4-410E-9C2A-A6CCF490B109}">
      <dgm:prSet/>
      <dgm:spPr/>
      <dgm:t>
        <a:bodyPr/>
        <a:lstStyle/>
        <a:p>
          <a:endParaRPr lang="en-US"/>
        </a:p>
      </dgm:t>
    </dgm:pt>
    <dgm:pt modelId="{F29785FC-A156-4823-A640-5FAD009D4BC3}" type="sibTrans" cxnId="{61DEF000-9DF4-410E-9C2A-A6CCF490B109}">
      <dgm:prSet/>
      <dgm:spPr/>
      <dgm:t>
        <a:bodyPr/>
        <a:lstStyle/>
        <a:p>
          <a:endParaRPr lang="en-US"/>
        </a:p>
      </dgm:t>
    </dgm:pt>
    <dgm:pt modelId="{16E3EA35-AF85-4A40-A2EE-B684EB087EEC}">
      <dgm:prSet/>
      <dgm:spPr/>
      <dgm:t>
        <a:bodyPr/>
        <a:lstStyle/>
        <a:p>
          <a:r>
            <a:rPr lang="en-US" dirty="0"/>
            <a:t>The process uses factual, scientific, reputable data</a:t>
          </a:r>
        </a:p>
      </dgm:t>
    </dgm:pt>
    <dgm:pt modelId="{2B4812B4-24C3-4F62-BC80-C4E708096483}" type="parTrans" cxnId="{F99287E8-4DAA-4E4F-AB9D-65E4A6F202E3}">
      <dgm:prSet/>
      <dgm:spPr/>
      <dgm:t>
        <a:bodyPr/>
        <a:lstStyle/>
        <a:p>
          <a:endParaRPr lang="en-US"/>
        </a:p>
      </dgm:t>
    </dgm:pt>
    <dgm:pt modelId="{FF39C62E-D890-4DD2-B364-5D060CDA8706}" type="sibTrans" cxnId="{F99287E8-4DAA-4E4F-AB9D-65E4A6F202E3}">
      <dgm:prSet/>
      <dgm:spPr/>
      <dgm:t>
        <a:bodyPr/>
        <a:lstStyle/>
        <a:p>
          <a:endParaRPr lang="en-US"/>
        </a:p>
      </dgm:t>
    </dgm:pt>
    <dgm:pt modelId="{21AB5EFB-BCAE-4C9A-8C05-E0CB7821A82A}" type="pres">
      <dgm:prSet presAssocID="{A9B14C2F-8821-4890-9B46-596D719E0E00}" presName="linear" presStyleCnt="0">
        <dgm:presLayoutVars>
          <dgm:animLvl val="lvl"/>
          <dgm:resizeHandles val="exact"/>
        </dgm:presLayoutVars>
      </dgm:prSet>
      <dgm:spPr/>
    </dgm:pt>
    <dgm:pt modelId="{E92FF07D-2BE8-478E-A6C3-69071804AB08}" type="pres">
      <dgm:prSet presAssocID="{0B35F0B4-3954-48A9-8318-43CAA0B91234}" presName="parentText" presStyleLbl="node1" presStyleIdx="0" presStyleCnt="4">
        <dgm:presLayoutVars>
          <dgm:chMax val="0"/>
          <dgm:bulletEnabled val="1"/>
        </dgm:presLayoutVars>
      </dgm:prSet>
      <dgm:spPr/>
    </dgm:pt>
    <dgm:pt modelId="{BF0CA7B5-2A61-42AE-B94E-B9E85885A699}" type="pres">
      <dgm:prSet presAssocID="{7DFC5FAC-A595-4CBE-9F5F-93829AAA4B48}" presName="spacer" presStyleCnt="0"/>
      <dgm:spPr/>
    </dgm:pt>
    <dgm:pt modelId="{7080A088-7739-4761-82C1-B7ED242897E2}" type="pres">
      <dgm:prSet presAssocID="{A91149D5-7BD9-4F0D-A42D-4249CB372F4C}" presName="parentText" presStyleLbl="node1" presStyleIdx="1" presStyleCnt="4">
        <dgm:presLayoutVars>
          <dgm:chMax val="0"/>
          <dgm:bulletEnabled val="1"/>
        </dgm:presLayoutVars>
      </dgm:prSet>
      <dgm:spPr/>
    </dgm:pt>
    <dgm:pt modelId="{1EAE27B0-4BB6-4142-AE8D-6F2BD796DDE1}" type="pres">
      <dgm:prSet presAssocID="{A91149D5-7BD9-4F0D-A42D-4249CB372F4C}" presName="childText" presStyleLbl="revTx" presStyleIdx="0" presStyleCnt="1">
        <dgm:presLayoutVars>
          <dgm:bulletEnabled val="1"/>
        </dgm:presLayoutVars>
      </dgm:prSet>
      <dgm:spPr/>
    </dgm:pt>
    <dgm:pt modelId="{71B8E604-2BA9-4015-BA34-B8E2AAF19CBF}" type="pres">
      <dgm:prSet presAssocID="{B5C05ABF-017C-46B6-970D-2C0BF75887E2}" presName="parentText" presStyleLbl="node1" presStyleIdx="2" presStyleCnt="4">
        <dgm:presLayoutVars>
          <dgm:chMax val="0"/>
          <dgm:bulletEnabled val="1"/>
        </dgm:presLayoutVars>
      </dgm:prSet>
      <dgm:spPr/>
    </dgm:pt>
    <dgm:pt modelId="{C08CE166-BFCF-4275-9217-DF0A87170AE4}" type="pres">
      <dgm:prSet presAssocID="{F29785FC-A156-4823-A640-5FAD009D4BC3}" presName="spacer" presStyleCnt="0"/>
      <dgm:spPr/>
    </dgm:pt>
    <dgm:pt modelId="{F6BCB8B9-7FE4-47F3-87F8-B27BD1A6442C}" type="pres">
      <dgm:prSet presAssocID="{16E3EA35-AF85-4A40-A2EE-B684EB087EEC}" presName="parentText" presStyleLbl="node1" presStyleIdx="3" presStyleCnt="4">
        <dgm:presLayoutVars>
          <dgm:chMax val="0"/>
          <dgm:bulletEnabled val="1"/>
        </dgm:presLayoutVars>
      </dgm:prSet>
      <dgm:spPr/>
    </dgm:pt>
  </dgm:ptLst>
  <dgm:cxnLst>
    <dgm:cxn modelId="{61DEF000-9DF4-410E-9C2A-A6CCF490B109}" srcId="{A9B14C2F-8821-4890-9B46-596D719E0E00}" destId="{B5C05ABF-017C-46B6-970D-2C0BF75887E2}" srcOrd="2" destOrd="0" parTransId="{C28F6237-67EF-4C95-B144-8CC94EAA1B3F}" sibTransId="{F29785FC-A156-4823-A640-5FAD009D4BC3}"/>
    <dgm:cxn modelId="{9E53201F-F0EE-4FAB-A130-14561AE378CB}" type="presOf" srcId="{A91149D5-7BD9-4F0D-A42D-4249CB372F4C}" destId="{7080A088-7739-4761-82C1-B7ED242897E2}" srcOrd="0" destOrd="0" presId="urn:microsoft.com/office/officeart/2005/8/layout/vList2"/>
    <dgm:cxn modelId="{B97AE822-79B5-4E85-885B-4C5F8B2A10DE}" type="presOf" srcId="{E4816103-D065-434F-B25C-1A01561E3CC5}" destId="{1EAE27B0-4BB6-4142-AE8D-6F2BD796DDE1}" srcOrd="0" destOrd="0" presId="urn:microsoft.com/office/officeart/2005/8/layout/vList2"/>
    <dgm:cxn modelId="{F06B8E31-3FE8-4684-A46F-639A149620A5}" srcId="{A9B14C2F-8821-4890-9B46-596D719E0E00}" destId="{A91149D5-7BD9-4F0D-A42D-4249CB372F4C}" srcOrd="1" destOrd="0" parTransId="{7D970123-CA50-4FD8-8CDD-37D1FAD15791}" sibTransId="{77BD3422-4879-418C-AFBD-ED286628C1EF}"/>
    <dgm:cxn modelId="{486A2C38-51D5-483B-B45E-C840C15CD557}" srcId="{A91149D5-7BD9-4F0D-A42D-4249CB372F4C}" destId="{3B41C1F1-51D6-4902-A1CB-A0510AF873AC}" srcOrd="1" destOrd="0" parTransId="{DD8AFFEF-E9F5-4963-BD68-B0C7B39AE1B5}" sibTransId="{690F63E9-CF59-4113-87C3-40CF9ECC644F}"/>
    <dgm:cxn modelId="{C58D915C-6C2C-4DE4-980B-58F18F964463}" srcId="{A91149D5-7BD9-4F0D-A42D-4249CB372F4C}" destId="{E4816103-D065-434F-B25C-1A01561E3CC5}" srcOrd="0" destOrd="0" parTransId="{8B8DF21E-1EBE-410B-BC9B-32758A1648AD}" sibTransId="{D0E9413C-4FE6-445D-991A-DAF99D87E55E}"/>
    <dgm:cxn modelId="{24FC3E62-5A35-41DA-8D9D-F7D049C0A5AF}" type="presOf" srcId="{A9B14C2F-8821-4890-9B46-596D719E0E00}" destId="{21AB5EFB-BCAE-4C9A-8C05-E0CB7821A82A}" srcOrd="0" destOrd="0" presId="urn:microsoft.com/office/officeart/2005/8/layout/vList2"/>
    <dgm:cxn modelId="{2A6A9548-D9D3-4A26-8826-A08282A0DE6F}" type="presOf" srcId="{E0691DF1-E168-4DBE-B1FA-F88D3F580D8E}" destId="{1EAE27B0-4BB6-4142-AE8D-6F2BD796DDE1}" srcOrd="0" destOrd="2" presId="urn:microsoft.com/office/officeart/2005/8/layout/vList2"/>
    <dgm:cxn modelId="{1682056C-FBD5-4418-B9A7-D7E0CBFE0399}" srcId="{A91149D5-7BD9-4F0D-A42D-4249CB372F4C}" destId="{6BFF054D-501A-4AEC-AACC-0FF4B3239326}" srcOrd="3" destOrd="0" parTransId="{FA985B20-BC1C-4DC8-A97D-3ABD1561FCC9}" sibTransId="{97AC4C05-1823-4514-826C-1E864D6D87C4}"/>
    <dgm:cxn modelId="{1934D46E-4175-4B8D-822C-B530AF9F9794}" type="presOf" srcId="{6BFF054D-501A-4AEC-AACC-0FF4B3239326}" destId="{1EAE27B0-4BB6-4142-AE8D-6F2BD796DDE1}" srcOrd="0" destOrd="3" presId="urn:microsoft.com/office/officeart/2005/8/layout/vList2"/>
    <dgm:cxn modelId="{E1BFCD7E-B845-44DD-B633-4EC64D937DD7}" type="presOf" srcId="{3B41C1F1-51D6-4902-A1CB-A0510AF873AC}" destId="{1EAE27B0-4BB6-4142-AE8D-6F2BD796DDE1}" srcOrd="0" destOrd="1" presId="urn:microsoft.com/office/officeart/2005/8/layout/vList2"/>
    <dgm:cxn modelId="{6E8D3087-3DDD-40BC-983D-5FE863145BED}" srcId="{A9B14C2F-8821-4890-9B46-596D719E0E00}" destId="{0B35F0B4-3954-48A9-8318-43CAA0B91234}" srcOrd="0" destOrd="0" parTransId="{9F0BFD2E-3519-4365-92DC-75DC5C3A696E}" sibTransId="{7DFC5FAC-A595-4CBE-9F5F-93829AAA4B48}"/>
    <dgm:cxn modelId="{EBB0EA8A-B013-4587-9B17-6FC8FF0EA673}" srcId="{A91149D5-7BD9-4F0D-A42D-4249CB372F4C}" destId="{A6FDA5A6-F978-4A9B-92EE-AA2FDE84660E}" srcOrd="4" destOrd="0" parTransId="{D266B887-8C9F-474A-8551-91505000C4AB}" sibTransId="{CC13CB7D-FA74-46D1-B82F-6C1BE9498170}"/>
    <dgm:cxn modelId="{243CA59F-983E-4486-AB93-9DDCCB38D59B}" type="presOf" srcId="{0B35F0B4-3954-48A9-8318-43CAA0B91234}" destId="{E92FF07D-2BE8-478E-A6C3-69071804AB08}" srcOrd="0" destOrd="0" presId="urn:microsoft.com/office/officeart/2005/8/layout/vList2"/>
    <dgm:cxn modelId="{122B74B7-D4FD-4B1B-9A05-977E3A32DDEE}" srcId="{A91149D5-7BD9-4F0D-A42D-4249CB372F4C}" destId="{E0691DF1-E168-4DBE-B1FA-F88D3F580D8E}" srcOrd="2" destOrd="0" parTransId="{104627D5-4340-4D8A-9778-682F98939EFE}" sibTransId="{4762A090-2689-4C35-9318-955FB0198A0D}"/>
    <dgm:cxn modelId="{248892D8-59D1-46FD-9F28-5D4FBAAA3E45}" type="presOf" srcId="{B5C05ABF-017C-46B6-970D-2C0BF75887E2}" destId="{71B8E604-2BA9-4015-BA34-B8E2AAF19CBF}" srcOrd="0" destOrd="0" presId="urn:microsoft.com/office/officeart/2005/8/layout/vList2"/>
    <dgm:cxn modelId="{A8E0EBE3-901F-4FF9-8BD5-F0BAC8F172D5}" type="presOf" srcId="{A6FDA5A6-F978-4A9B-92EE-AA2FDE84660E}" destId="{1EAE27B0-4BB6-4142-AE8D-6F2BD796DDE1}" srcOrd="0" destOrd="4" presId="urn:microsoft.com/office/officeart/2005/8/layout/vList2"/>
    <dgm:cxn modelId="{F99287E8-4DAA-4E4F-AB9D-65E4A6F202E3}" srcId="{A9B14C2F-8821-4890-9B46-596D719E0E00}" destId="{16E3EA35-AF85-4A40-A2EE-B684EB087EEC}" srcOrd="3" destOrd="0" parTransId="{2B4812B4-24C3-4F62-BC80-C4E708096483}" sibTransId="{FF39C62E-D890-4DD2-B364-5D060CDA8706}"/>
    <dgm:cxn modelId="{F1D7E0F3-4C4B-4906-86B3-3DE97AA49230}" type="presOf" srcId="{16E3EA35-AF85-4A40-A2EE-B684EB087EEC}" destId="{F6BCB8B9-7FE4-47F3-87F8-B27BD1A6442C}" srcOrd="0" destOrd="0" presId="urn:microsoft.com/office/officeart/2005/8/layout/vList2"/>
    <dgm:cxn modelId="{87CCE233-DDAA-4A65-9875-D273F6833018}" type="presParOf" srcId="{21AB5EFB-BCAE-4C9A-8C05-E0CB7821A82A}" destId="{E92FF07D-2BE8-478E-A6C3-69071804AB08}" srcOrd="0" destOrd="0" presId="urn:microsoft.com/office/officeart/2005/8/layout/vList2"/>
    <dgm:cxn modelId="{18FA088D-9601-4FBF-80F3-7E93C3B9D774}" type="presParOf" srcId="{21AB5EFB-BCAE-4C9A-8C05-E0CB7821A82A}" destId="{BF0CA7B5-2A61-42AE-B94E-B9E85885A699}" srcOrd="1" destOrd="0" presId="urn:microsoft.com/office/officeart/2005/8/layout/vList2"/>
    <dgm:cxn modelId="{B88BCAA2-D325-48CC-A74F-6262CB41A70D}" type="presParOf" srcId="{21AB5EFB-BCAE-4C9A-8C05-E0CB7821A82A}" destId="{7080A088-7739-4761-82C1-B7ED242897E2}" srcOrd="2" destOrd="0" presId="urn:microsoft.com/office/officeart/2005/8/layout/vList2"/>
    <dgm:cxn modelId="{DA21F6BE-36A6-413F-8738-BAEECFA29C58}" type="presParOf" srcId="{21AB5EFB-BCAE-4C9A-8C05-E0CB7821A82A}" destId="{1EAE27B0-4BB6-4142-AE8D-6F2BD796DDE1}" srcOrd="3" destOrd="0" presId="urn:microsoft.com/office/officeart/2005/8/layout/vList2"/>
    <dgm:cxn modelId="{CEFD016F-D542-4642-9408-F8DCACE67D92}" type="presParOf" srcId="{21AB5EFB-BCAE-4C9A-8C05-E0CB7821A82A}" destId="{71B8E604-2BA9-4015-BA34-B8E2AAF19CBF}" srcOrd="4" destOrd="0" presId="urn:microsoft.com/office/officeart/2005/8/layout/vList2"/>
    <dgm:cxn modelId="{CBF3B400-4E4A-4A09-A37B-E4BED9ABCA4B}" type="presParOf" srcId="{21AB5EFB-BCAE-4C9A-8C05-E0CB7821A82A}" destId="{C08CE166-BFCF-4275-9217-DF0A87170AE4}" srcOrd="5" destOrd="0" presId="urn:microsoft.com/office/officeart/2005/8/layout/vList2"/>
    <dgm:cxn modelId="{24619F2A-5CA7-4921-B1EA-44068414B465}" type="presParOf" srcId="{21AB5EFB-BCAE-4C9A-8C05-E0CB7821A82A}" destId="{F6BCB8B9-7FE4-47F3-87F8-B27BD1A6442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4DDD0-413E-48FF-BA16-448DC63C5832}">
      <dsp:nvSpPr>
        <dsp:cNvPr id="0" name=""/>
        <dsp:cNvSpPr/>
      </dsp:nvSpPr>
      <dsp:spPr>
        <a:xfrm>
          <a:off x="2892" y="407230"/>
          <a:ext cx="2294622" cy="13767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Ranch Camp</a:t>
          </a:r>
        </a:p>
      </dsp:txBody>
      <dsp:txXfrm>
        <a:off x="2892" y="407230"/>
        <a:ext cx="2294622" cy="1376773"/>
      </dsp:txXfrm>
    </dsp:sp>
    <dsp:sp modelId="{CE4DE9D3-A2F5-4836-BBF4-04ABC1407DEC}">
      <dsp:nvSpPr>
        <dsp:cNvPr id="0" name=""/>
        <dsp:cNvSpPr/>
      </dsp:nvSpPr>
      <dsp:spPr>
        <a:xfrm>
          <a:off x="2526977" y="407230"/>
          <a:ext cx="2294622" cy="1376773"/>
        </a:xfrm>
        <a:prstGeom prst="rect">
          <a:avLst/>
        </a:prstGeom>
        <a:solidFill>
          <a:schemeClr val="accent2">
            <a:hueOff val="-269771"/>
            <a:satOff val="5019"/>
            <a:lumOff val="6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Base Camp</a:t>
          </a:r>
        </a:p>
      </dsp:txBody>
      <dsp:txXfrm>
        <a:off x="2526977" y="407230"/>
        <a:ext cx="2294622" cy="1376773"/>
      </dsp:txXfrm>
    </dsp:sp>
    <dsp:sp modelId="{1F76541B-DEBF-4C58-9E21-8EBF20004B9C}">
      <dsp:nvSpPr>
        <dsp:cNvPr id="0" name=""/>
        <dsp:cNvSpPr/>
      </dsp:nvSpPr>
      <dsp:spPr>
        <a:xfrm>
          <a:off x="5051062" y="407230"/>
          <a:ext cx="2294622" cy="1376773"/>
        </a:xfrm>
        <a:prstGeom prst="rect">
          <a:avLst/>
        </a:prstGeom>
        <a:solidFill>
          <a:schemeClr val="accent2">
            <a:hueOff val="-539541"/>
            <a:satOff val="10039"/>
            <a:lumOff val="134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Small Pond and Recreation </a:t>
          </a:r>
        </a:p>
      </dsp:txBody>
      <dsp:txXfrm>
        <a:off x="5051062" y="407230"/>
        <a:ext cx="2294622" cy="1376773"/>
      </dsp:txXfrm>
    </dsp:sp>
    <dsp:sp modelId="{417AA8BC-4E53-44ED-B8A0-D9D9AB90BFC9}">
      <dsp:nvSpPr>
        <dsp:cNvPr id="0" name=""/>
        <dsp:cNvSpPr/>
      </dsp:nvSpPr>
      <dsp:spPr>
        <a:xfrm>
          <a:off x="7575147" y="407230"/>
          <a:ext cx="2294622" cy="1376773"/>
        </a:xfrm>
        <a:prstGeom prst="rect">
          <a:avLst/>
        </a:prstGeom>
        <a:solidFill>
          <a:schemeClr val="accent2">
            <a:hueOff val="-809312"/>
            <a:satOff val="15058"/>
            <a:lumOff val="20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Pines </a:t>
          </a:r>
        </a:p>
      </dsp:txBody>
      <dsp:txXfrm>
        <a:off x="7575147" y="407230"/>
        <a:ext cx="2294622" cy="1376773"/>
      </dsp:txXfrm>
    </dsp:sp>
    <dsp:sp modelId="{356F8BA2-12D5-4256-8479-EE2CA86979C2}">
      <dsp:nvSpPr>
        <dsp:cNvPr id="0" name=""/>
        <dsp:cNvSpPr/>
      </dsp:nvSpPr>
      <dsp:spPr>
        <a:xfrm>
          <a:off x="2892" y="2013466"/>
          <a:ext cx="2294622" cy="1376773"/>
        </a:xfrm>
        <a:prstGeom prst="rect">
          <a:avLst/>
        </a:prstGeom>
        <a:solidFill>
          <a:schemeClr val="accent2">
            <a:hueOff val="-1079083"/>
            <a:satOff val="20078"/>
            <a:lumOff val="2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Staff/Guest House</a:t>
          </a:r>
        </a:p>
      </dsp:txBody>
      <dsp:txXfrm>
        <a:off x="2892" y="2013466"/>
        <a:ext cx="2294622" cy="1376773"/>
      </dsp:txXfrm>
    </dsp:sp>
    <dsp:sp modelId="{5A1D660B-A9A4-4729-BEBA-474F3D4C7AFF}">
      <dsp:nvSpPr>
        <dsp:cNvPr id="0" name=""/>
        <dsp:cNvSpPr/>
      </dsp:nvSpPr>
      <dsp:spPr>
        <a:xfrm>
          <a:off x="2526977" y="2013466"/>
          <a:ext cx="2294622" cy="1376773"/>
        </a:xfrm>
        <a:prstGeom prst="rect">
          <a:avLst/>
        </a:prstGeom>
        <a:solidFill>
          <a:schemeClr val="accent2">
            <a:hueOff val="-1348854"/>
            <a:satOff val="25097"/>
            <a:lumOff val="3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Equestrian Area</a:t>
          </a:r>
        </a:p>
      </dsp:txBody>
      <dsp:txXfrm>
        <a:off x="2526977" y="2013466"/>
        <a:ext cx="2294622" cy="1376773"/>
      </dsp:txXfrm>
    </dsp:sp>
    <dsp:sp modelId="{F168C6AA-D8F4-4B36-9EB5-762493697223}">
      <dsp:nvSpPr>
        <dsp:cNvPr id="0" name=""/>
        <dsp:cNvSpPr/>
      </dsp:nvSpPr>
      <dsp:spPr>
        <a:xfrm>
          <a:off x="5051062" y="2013466"/>
          <a:ext cx="2294622" cy="1376773"/>
        </a:xfrm>
        <a:prstGeom prst="rect">
          <a:avLst/>
        </a:prstGeom>
        <a:solidFill>
          <a:schemeClr val="accent2">
            <a:hueOff val="-1618624"/>
            <a:satOff val="30117"/>
            <a:lumOff val="403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Main Entrance</a:t>
          </a:r>
        </a:p>
      </dsp:txBody>
      <dsp:txXfrm>
        <a:off x="5051062" y="2013466"/>
        <a:ext cx="2294622" cy="1376773"/>
      </dsp:txXfrm>
    </dsp:sp>
    <dsp:sp modelId="{94466F3D-B251-4CB0-B8C7-5EFCC7B026D3}">
      <dsp:nvSpPr>
        <dsp:cNvPr id="0" name=""/>
        <dsp:cNvSpPr/>
      </dsp:nvSpPr>
      <dsp:spPr>
        <a:xfrm>
          <a:off x="7575147" y="2013466"/>
          <a:ext cx="2294622" cy="1376773"/>
        </a:xfrm>
        <a:prstGeom prst="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Sawmill/Storage Area </a:t>
          </a:r>
          <a:endParaRPr lang="en-US" sz="2400" kern="1200" dirty="0"/>
        </a:p>
      </dsp:txBody>
      <dsp:txXfrm>
        <a:off x="7575147" y="2013466"/>
        <a:ext cx="2294622" cy="1376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FEE38-2B27-46BB-BCAF-0D97A869B97A}">
      <dsp:nvSpPr>
        <dsp:cNvPr id="0" name=""/>
        <dsp:cNvSpPr/>
      </dsp:nvSpPr>
      <dsp:spPr>
        <a:xfrm>
          <a:off x="365879" y="1900194"/>
          <a:ext cx="2884736"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Sep. 2016</a:t>
          </a:r>
        </a:p>
      </dsp:txBody>
      <dsp:txXfrm>
        <a:off x="365879" y="1900194"/>
        <a:ext cx="2884736" cy="399854"/>
      </dsp:txXfrm>
    </dsp:sp>
    <dsp:sp modelId="{1269DDDE-8798-4F32-822F-55FDDFA348EB}">
      <dsp:nvSpPr>
        <dsp:cNvPr id="0" name=""/>
        <dsp:cNvSpPr/>
      </dsp:nvSpPr>
      <dsp:spPr>
        <a:xfrm>
          <a:off x="0" y="1698497"/>
          <a:ext cx="10828337" cy="1415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7E42D-6ECE-4C36-9E9C-C820A52BBC13}">
      <dsp:nvSpPr>
        <dsp:cNvPr id="0" name=""/>
        <dsp:cNvSpPr/>
      </dsp:nvSpPr>
      <dsp:spPr>
        <a:xfrm>
          <a:off x="221642" y="387359"/>
          <a:ext cx="3173210" cy="7095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Initial Study/Mitigated Negative Declaration (IS/MND)</a:t>
          </a:r>
        </a:p>
      </dsp:txBody>
      <dsp:txXfrm>
        <a:off x="221642" y="387359"/>
        <a:ext cx="3173210" cy="709587"/>
      </dsp:txXfrm>
    </dsp:sp>
    <dsp:sp modelId="{105349FF-EE51-4C66-BDC5-6CFB5DFEBDB6}">
      <dsp:nvSpPr>
        <dsp:cNvPr id="0" name=""/>
        <dsp:cNvSpPr/>
      </dsp:nvSpPr>
      <dsp:spPr>
        <a:xfrm>
          <a:off x="1808247"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A793F22-0753-4C2E-8E0A-C7FCD4FB2674}">
      <dsp:nvSpPr>
        <dsp:cNvPr id="0" name=""/>
        <dsp:cNvSpPr/>
      </dsp:nvSpPr>
      <dsp:spPr>
        <a:xfrm>
          <a:off x="2168839" y="1238487"/>
          <a:ext cx="2884736"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Sep. 2019</a:t>
          </a:r>
        </a:p>
      </dsp:txBody>
      <dsp:txXfrm>
        <a:off x="2168839" y="1238487"/>
        <a:ext cx="2884736" cy="399854"/>
      </dsp:txXfrm>
    </dsp:sp>
    <dsp:sp modelId="{32ABE836-9330-447D-B6A7-CE541FFD9E2E}">
      <dsp:nvSpPr>
        <dsp:cNvPr id="0" name=""/>
        <dsp:cNvSpPr/>
      </dsp:nvSpPr>
      <dsp:spPr>
        <a:xfrm>
          <a:off x="2024602" y="2441590"/>
          <a:ext cx="3173210" cy="7095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Draft Environmental Impact Report (EIR)</a:t>
          </a:r>
        </a:p>
      </dsp:txBody>
      <dsp:txXfrm>
        <a:off x="2024602" y="2441590"/>
        <a:ext cx="3173210" cy="709587"/>
      </dsp:txXfrm>
    </dsp:sp>
    <dsp:sp modelId="{33B88429-A0C9-4603-8D91-E265625DDC89}">
      <dsp:nvSpPr>
        <dsp:cNvPr id="0" name=""/>
        <dsp:cNvSpPr/>
      </dsp:nvSpPr>
      <dsp:spPr>
        <a:xfrm>
          <a:off x="3611208" y="1840039"/>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80A2270-1FE4-4F9F-B64C-1AF851904764}">
      <dsp:nvSpPr>
        <dsp:cNvPr id="0" name=""/>
        <dsp:cNvSpPr/>
      </dsp:nvSpPr>
      <dsp:spPr>
        <a:xfrm>
          <a:off x="1764015"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67DD92B0-47D2-4E6A-87CA-235DD0ACCF0C}">
      <dsp:nvSpPr>
        <dsp:cNvPr id="0" name=""/>
        <dsp:cNvSpPr/>
      </dsp:nvSpPr>
      <dsp:spPr>
        <a:xfrm>
          <a:off x="3566976"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45C6A58F-CE6E-41DA-923E-95FEE11C9620}">
      <dsp:nvSpPr>
        <dsp:cNvPr id="0" name=""/>
        <dsp:cNvSpPr/>
      </dsp:nvSpPr>
      <dsp:spPr>
        <a:xfrm>
          <a:off x="3971800" y="1900194"/>
          <a:ext cx="2884736"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Apr. 2022</a:t>
          </a:r>
        </a:p>
      </dsp:txBody>
      <dsp:txXfrm>
        <a:off x="3971800" y="1900194"/>
        <a:ext cx="2884736" cy="399854"/>
      </dsp:txXfrm>
    </dsp:sp>
    <dsp:sp modelId="{E7A32B31-E8C7-4AC6-9F38-D625A0BD6F87}">
      <dsp:nvSpPr>
        <dsp:cNvPr id="0" name=""/>
        <dsp:cNvSpPr/>
      </dsp:nvSpPr>
      <dsp:spPr>
        <a:xfrm>
          <a:off x="3827563" y="587894"/>
          <a:ext cx="3173210"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1st Partial Recirculated EIR</a:t>
          </a:r>
        </a:p>
      </dsp:txBody>
      <dsp:txXfrm>
        <a:off x="3827563" y="587894"/>
        <a:ext cx="3173210" cy="509051"/>
      </dsp:txXfrm>
    </dsp:sp>
    <dsp:sp modelId="{F260BBFF-A71C-4BF6-84F2-C190A3754EE6}">
      <dsp:nvSpPr>
        <dsp:cNvPr id="0" name=""/>
        <dsp:cNvSpPr/>
      </dsp:nvSpPr>
      <dsp:spPr>
        <a:xfrm>
          <a:off x="5414168"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9D4A76D-592F-4A30-A0AC-A552020E69F9}">
      <dsp:nvSpPr>
        <dsp:cNvPr id="0" name=""/>
        <dsp:cNvSpPr/>
      </dsp:nvSpPr>
      <dsp:spPr>
        <a:xfrm>
          <a:off x="5774760" y="1238487"/>
          <a:ext cx="2884736"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June 2022</a:t>
          </a:r>
        </a:p>
      </dsp:txBody>
      <dsp:txXfrm>
        <a:off x="5774760" y="1238487"/>
        <a:ext cx="2884736" cy="399854"/>
      </dsp:txXfrm>
    </dsp:sp>
    <dsp:sp modelId="{A082CFF9-DC33-4C64-A78A-CC5BDDAEE6F6}">
      <dsp:nvSpPr>
        <dsp:cNvPr id="0" name=""/>
        <dsp:cNvSpPr/>
      </dsp:nvSpPr>
      <dsp:spPr>
        <a:xfrm>
          <a:off x="5630523" y="2441590"/>
          <a:ext cx="3173210"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2nd Partial Recirculated EIR</a:t>
          </a:r>
        </a:p>
      </dsp:txBody>
      <dsp:txXfrm>
        <a:off x="5630523" y="2441590"/>
        <a:ext cx="3173210" cy="509051"/>
      </dsp:txXfrm>
    </dsp:sp>
    <dsp:sp modelId="{89CE5732-DB5D-4585-A996-D49730B8C4E0}">
      <dsp:nvSpPr>
        <dsp:cNvPr id="0" name=""/>
        <dsp:cNvSpPr/>
      </dsp:nvSpPr>
      <dsp:spPr>
        <a:xfrm>
          <a:off x="7217128" y="1840039"/>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88033E5-EEF2-4993-B8C9-D58B45CB36B1}">
      <dsp:nvSpPr>
        <dsp:cNvPr id="0" name=""/>
        <dsp:cNvSpPr/>
      </dsp:nvSpPr>
      <dsp:spPr>
        <a:xfrm>
          <a:off x="5369936"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47958DA-36B7-4D3D-B954-CA3E36C677FA}">
      <dsp:nvSpPr>
        <dsp:cNvPr id="0" name=""/>
        <dsp:cNvSpPr/>
      </dsp:nvSpPr>
      <dsp:spPr>
        <a:xfrm>
          <a:off x="7172897"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B203602-E5B4-414D-8B3C-A261C01CFCA7}">
      <dsp:nvSpPr>
        <dsp:cNvPr id="0" name=""/>
        <dsp:cNvSpPr/>
      </dsp:nvSpPr>
      <dsp:spPr>
        <a:xfrm>
          <a:off x="7577720" y="1900194"/>
          <a:ext cx="2884736"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Sep. 2022</a:t>
          </a:r>
        </a:p>
      </dsp:txBody>
      <dsp:txXfrm>
        <a:off x="7577720" y="1900194"/>
        <a:ext cx="2884736" cy="399854"/>
      </dsp:txXfrm>
    </dsp:sp>
    <dsp:sp modelId="{40276B8C-22B6-439C-87C3-7D2AE6E35FEF}">
      <dsp:nvSpPr>
        <dsp:cNvPr id="0" name=""/>
        <dsp:cNvSpPr/>
      </dsp:nvSpPr>
      <dsp:spPr>
        <a:xfrm>
          <a:off x="7433484" y="587894"/>
          <a:ext cx="3173210"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Final EIR</a:t>
          </a:r>
        </a:p>
      </dsp:txBody>
      <dsp:txXfrm>
        <a:off x="7433484" y="587894"/>
        <a:ext cx="3173210" cy="509051"/>
      </dsp:txXfrm>
    </dsp:sp>
    <dsp:sp modelId="{91C0D276-F704-4786-81F5-9E87632DA575}">
      <dsp:nvSpPr>
        <dsp:cNvPr id="0" name=""/>
        <dsp:cNvSpPr/>
      </dsp:nvSpPr>
      <dsp:spPr>
        <a:xfrm>
          <a:off x="9020089"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4BFFACE-9478-4B6C-9D5D-EA3F3AD91459}">
      <dsp:nvSpPr>
        <dsp:cNvPr id="0" name=""/>
        <dsp:cNvSpPr/>
      </dsp:nvSpPr>
      <dsp:spPr>
        <a:xfrm>
          <a:off x="8975857"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5F93-BE78-42C4-B0B6-C8247909321C}">
      <dsp:nvSpPr>
        <dsp:cNvPr id="0" name=""/>
        <dsp:cNvSpPr/>
      </dsp:nvSpPr>
      <dsp:spPr>
        <a:xfrm>
          <a:off x="0" y="437872"/>
          <a:ext cx="6451943" cy="271214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0742" tIns="437388" rIns="500742" bIns="149352" numCol="1" spcCol="1270" anchor="t" anchorCtr="0">
          <a:noAutofit/>
        </a:bodyPr>
        <a:lstStyle/>
        <a:p>
          <a:pPr marL="228600" lvl="1" indent="-228600" algn="l" defTabSz="933450">
            <a:lnSpc>
              <a:spcPct val="90000"/>
            </a:lnSpc>
            <a:spcBef>
              <a:spcPct val="0"/>
            </a:spcBef>
            <a:spcAft>
              <a:spcPct val="15000"/>
            </a:spcAft>
            <a:buChar char="•"/>
          </a:pPr>
          <a:r>
            <a:rPr lang="en-US" sz="2100" b="0" kern="1200" baseline="0" dirty="0"/>
            <a:t>Would the project expose people or structures to a significant risk of loss, injury, or death involving wildland fires, including where wildlands area adjacent to urbanized areas or where residences are intermixed with wildlands? </a:t>
          </a:r>
          <a:endParaRPr lang="en-US" sz="2100" kern="1200" dirty="0"/>
        </a:p>
        <a:p>
          <a:pPr marL="457200" lvl="2" indent="-228600" algn="l" defTabSz="933450">
            <a:lnSpc>
              <a:spcPct val="90000"/>
            </a:lnSpc>
            <a:spcBef>
              <a:spcPct val="0"/>
            </a:spcBef>
            <a:spcAft>
              <a:spcPct val="15000"/>
            </a:spcAft>
            <a:buChar char="•"/>
          </a:pPr>
          <a:r>
            <a:rPr lang="en-US" sz="2100" kern="1200" dirty="0"/>
            <a:t>Mitigation Measure 8.1</a:t>
          </a:r>
        </a:p>
      </dsp:txBody>
      <dsp:txXfrm>
        <a:off x="0" y="437872"/>
        <a:ext cx="6451943" cy="2712149"/>
      </dsp:txXfrm>
    </dsp:sp>
    <dsp:sp modelId="{AAAA6EE7-314B-45C8-BBB7-02BC3DE6CEDD}">
      <dsp:nvSpPr>
        <dsp:cNvPr id="0" name=""/>
        <dsp:cNvSpPr/>
      </dsp:nvSpPr>
      <dsp:spPr>
        <a:xfrm>
          <a:off x="322597" y="127912"/>
          <a:ext cx="4516360"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08" tIns="0" rIns="170708" bIns="0" numCol="1" spcCol="1270" anchor="ctr" anchorCtr="0">
          <a:noAutofit/>
        </a:bodyPr>
        <a:lstStyle/>
        <a:p>
          <a:pPr marL="0" lvl="0" indent="0" algn="l" defTabSz="933450">
            <a:lnSpc>
              <a:spcPct val="90000"/>
            </a:lnSpc>
            <a:spcBef>
              <a:spcPct val="0"/>
            </a:spcBef>
            <a:spcAft>
              <a:spcPct val="35000"/>
            </a:spcAft>
            <a:buNone/>
          </a:pPr>
          <a:r>
            <a:rPr lang="en-US" sz="2100" kern="1200"/>
            <a:t>Wildland Fire Hazards</a:t>
          </a:r>
        </a:p>
      </dsp:txBody>
      <dsp:txXfrm>
        <a:off x="352859" y="158174"/>
        <a:ext cx="4455836" cy="559396"/>
      </dsp:txXfrm>
    </dsp:sp>
    <dsp:sp modelId="{51BD013F-B4BC-48EB-933A-717BA8B0F003}">
      <dsp:nvSpPr>
        <dsp:cNvPr id="0" name=""/>
        <dsp:cNvSpPr/>
      </dsp:nvSpPr>
      <dsp:spPr>
        <a:xfrm>
          <a:off x="0" y="3573382"/>
          <a:ext cx="6451943" cy="2116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0742" tIns="437388" rIns="50074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Would the project expose people or structures to a significant risk of loss, injury or death involving flooding, including flooding as a result of the failure of a levee or dam?</a:t>
          </a:r>
        </a:p>
        <a:p>
          <a:pPr marL="457200" lvl="2" indent="-228600" algn="l" defTabSz="933450">
            <a:lnSpc>
              <a:spcPct val="90000"/>
            </a:lnSpc>
            <a:spcBef>
              <a:spcPct val="0"/>
            </a:spcBef>
            <a:spcAft>
              <a:spcPct val="15000"/>
            </a:spcAft>
            <a:buChar char="•"/>
          </a:pPr>
          <a:r>
            <a:rPr lang="en-US" sz="2100" kern="1200" dirty="0"/>
            <a:t>Mitigation Measure 9.1</a:t>
          </a:r>
        </a:p>
      </dsp:txBody>
      <dsp:txXfrm>
        <a:off x="0" y="3573382"/>
        <a:ext cx="6451943" cy="2116800"/>
      </dsp:txXfrm>
    </dsp:sp>
    <dsp:sp modelId="{64CC341E-1296-4C3C-92E0-F382A5F34248}">
      <dsp:nvSpPr>
        <dsp:cNvPr id="0" name=""/>
        <dsp:cNvSpPr/>
      </dsp:nvSpPr>
      <dsp:spPr>
        <a:xfrm>
          <a:off x="322597" y="3263422"/>
          <a:ext cx="4516360"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08" tIns="0" rIns="170708" bIns="0" numCol="1" spcCol="1270" anchor="ctr" anchorCtr="0">
          <a:noAutofit/>
        </a:bodyPr>
        <a:lstStyle/>
        <a:p>
          <a:pPr marL="0" lvl="0" indent="0" algn="l" defTabSz="933450">
            <a:lnSpc>
              <a:spcPct val="90000"/>
            </a:lnSpc>
            <a:spcBef>
              <a:spcPct val="0"/>
            </a:spcBef>
            <a:spcAft>
              <a:spcPct val="35000"/>
            </a:spcAft>
            <a:buNone/>
          </a:pPr>
          <a:r>
            <a:rPr lang="en-US" sz="2100" kern="1200"/>
            <a:t>Flooding </a:t>
          </a:r>
        </a:p>
      </dsp:txBody>
      <dsp:txXfrm>
        <a:off x="352859" y="3293684"/>
        <a:ext cx="4455836" cy="5593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70C3-5504-46F2-85CD-58F3A3D37435}">
      <dsp:nvSpPr>
        <dsp:cNvPr id="0" name=""/>
        <dsp:cNvSpPr/>
      </dsp:nvSpPr>
      <dsp:spPr>
        <a:xfrm>
          <a:off x="0" y="315820"/>
          <a:ext cx="7921689" cy="7558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Cause a substantial adverse change in the significance of a historical resource as defined in Section 15064.5?</a:t>
          </a:r>
        </a:p>
      </dsp:txBody>
      <dsp:txXfrm>
        <a:off x="36896" y="352716"/>
        <a:ext cx="7847897" cy="682028"/>
      </dsp:txXfrm>
    </dsp:sp>
    <dsp:sp modelId="{E08B9F7D-3AD1-4B39-9749-CA77912E1DFF}">
      <dsp:nvSpPr>
        <dsp:cNvPr id="0" name=""/>
        <dsp:cNvSpPr/>
      </dsp:nvSpPr>
      <dsp:spPr>
        <a:xfrm>
          <a:off x="0" y="1071640"/>
          <a:ext cx="792168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Mitigation Measures 5.1, 5.2, and 5.3</a:t>
          </a:r>
        </a:p>
      </dsp:txBody>
      <dsp:txXfrm>
        <a:off x="0" y="1071640"/>
        <a:ext cx="7921689" cy="314640"/>
      </dsp:txXfrm>
    </dsp:sp>
    <dsp:sp modelId="{C978A171-9BF6-40A4-9D72-9EEDC8C50B2D}">
      <dsp:nvSpPr>
        <dsp:cNvPr id="0" name=""/>
        <dsp:cNvSpPr/>
      </dsp:nvSpPr>
      <dsp:spPr>
        <a:xfrm>
          <a:off x="0" y="1386280"/>
          <a:ext cx="7921689" cy="755820"/>
        </a:xfrm>
        <a:prstGeom prst="roundRect">
          <a:avLst/>
        </a:prstGeom>
        <a:solidFill>
          <a:schemeClr val="accent5">
            <a:hueOff val="-470678"/>
            <a:satOff val="-6252"/>
            <a:lumOff val="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Cause a substantial adverse change in the significance of an archaeological resource pursuant to Section 15064.5? </a:t>
          </a:r>
        </a:p>
      </dsp:txBody>
      <dsp:txXfrm>
        <a:off x="36896" y="1423176"/>
        <a:ext cx="7847897" cy="682028"/>
      </dsp:txXfrm>
    </dsp:sp>
    <dsp:sp modelId="{210B4E67-BC6D-4F35-9D6A-67124B2B0068}">
      <dsp:nvSpPr>
        <dsp:cNvPr id="0" name=""/>
        <dsp:cNvSpPr/>
      </dsp:nvSpPr>
      <dsp:spPr>
        <a:xfrm>
          <a:off x="0" y="2142100"/>
          <a:ext cx="792168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Mitigation Measures 5.1, 5.2, and 5.3</a:t>
          </a:r>
        </a:p>
      </dsp:txBody>
      <dsp:txXfrm>
        <a:off x="0" y="2142100"/>
        <a:ext cx="7921689" cy="314640"/>
      </dsp:txXfrm>
    </dsp:sp>
    <dsp:sp modelId="{B7A8351D-00F6-49B7-B72F-EFC2484BEAD7}">
      <dsp:nvSpPr>
        <dsp:cNvPr id="0" name=""/>
        <dsp:cNvSpPr/>
      </dsp:nvSpPr>
      <dsp:spPr>
        <a:xfrm>
          <a:off x="0" y="2456740"/>
          <a:ext cx="7921689" cy="755820"/>
        </a:xfrm>
        <a:prstGeom prst="roundRect">
          <a:avLst/>
        </a:prstGeom>
        <a:solidFill>
          <a:schemeClr val="accent5">
            <a:hueOff val="-941356"/>
            <a:satOff val="-12503"/>
            <a:lumOff val="1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Directly or indirectly destroy a unique paleontological resource or site or unique geological feature?</a:t>
          </a:r>
        </a:p>
      </dsp:txBody>
      <dsp:txXfrm>
        <a:off x="36896" y="2493636"/>
        <a:ext cx="7847897" cy="682028"/>
      </dsp:txXfrm>
    </dsp:sp>
    <dsp:sp modelId="{DC88149A-433D-41FD-9551-F171E3F93FFC}">
      <dsp:nvSpPr>
        <dsp:cNvPr id="0" name=""/>
        <dsp:cNvSpPr/>
      </dsp:nvSpPr>
      <dsp:spPr>
        <a:xfrm>
          <a:off x="0" y="3212560"/>
          <a:ext cx="792168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Mitigation Measures 5.1, 5.2, and 5.3</a:t>
          </a:r>
        </a:p>
      </dsp:txBody>
      <dsp:txXfrm>
        <a:off x="0" y="3212560"/>
        <a:ext cx="7921689" cy="314640"/>
      </dsp:txXfrm>
    </dsp:sp>
    <dsp:sp modelId="{56CF0CFE-2D56-4D27-B982-D433FF347BAA}">
      <dsp:nvSpPr>
        <dsp:cNvPr id="0" name=""/>
        <dsp:cNvSpPr/>
      </dsp:nvSpPr>
      <dsp:spPr>
        <a:xfrm>
          <a:off x="0" y="3527200"/>
          <a:ext cx="7921689" cy="755820"/>
        </a:xfrm>
        <a:prstGeom prst="roundRect">
          <a:avLst/>
        </a:prstGeom>
        <a:solidFill>
          <a:schemeClr val="accent5">
            <a:hueOff val="-1412034"/>
            <a:satOff val="-18755"/>
            <a:lumOff val="2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Disturb any human remains, including those interred outside of formal cemeteries? </a:t>
          </a:r>
        </a:p>
      </dsp:txBody>
      <dsp:txXfrm>
        <a:off x="36896" y="3564096"/>
        <a:ext cx="7847897" cy="682028"/>
      </dsp:txXfrm>
    </dsp:sp>
    <dsp:sp modelId="{4A0300F1-B6FE-4D50-AC86-2121803A7435}">
      <dsp:nvSpPr>
        <dsp:cNvPr id="0" name=""/>
        <dsp:cNvSpPr/>
      </dsp:nvSpPr>
      <dsp:spPr>
        <a:xfrm>
          <a:off x="0" y="4283020"/>
          <a:ext cx="792168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Mitigation Measures 5.1, 5.2, and 5.3</a:t>
          </a:r>
        </a:p>
      </dsp:txBody>
      <dsp:txXfrm>
        <a:off x="0" y="4283020"/>
        <a:ext cx="7921689" cy="314640"/>
      </dsp:txXfrm>
    </dsp:sp>
    <dsp:sp modelId="{469C00BD-2E21-4EFD-AAEE-E285D454A3BE}">
      <dsp:nvSpPr>
        <dsp:cNvPr id="0" name=""/>
        <dsp:cNvSpPr/>
      </dsp:nvSpPr>
      <dsp:spPr>
        <a:xfrm>
          <a:off x="0" y="4597660"/>
          <a:ext cx="7921689" cy="755820"/>
        </a:xfrm>
        <a:prstGeom prst="roundRect">
          <a:avLst/>
        </a:prstGeom>
        <a:solidFill>
          <a:schemeClr val="accent5">
            <a:hueOff val="-1882712"/>
            <a:satOff val="-25007"/>
            <a:lumOff val="3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Would the project cause a substantial adverse change in the significance of a tribal cultural resource as defined in Public Resources Code Section 21074?</a:t>
          </a:r>
        </a:p>
      </dsp:txBody>
      <dsp:txXfrm>
        <a:off x="36896" y="4634556"/>
        <a:ext cx="7847897" cy="682028"/>
      </dsp:txXfrm>
    </dsp:sp>
    <dsp:sp modelId="{92EB9FEA-D64E-40B0-96C8-B4AF938899DF}">
      <dsp:nvSpPr>
        <dsp:cNvPr id="0" name=""/>
        <dsp:cNvSpPr/>
      </dsp:nvSpPr>
      <dsp:spPr>
        <a:xfrm>
          <a:off x="0" y="5353480"/>
          <a:ext cx="792168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Mitigation Measures 5.1, 5.2, and 5.3</a:t>
          </a:r>
        </a:p>
      </dsp:txBody>
      <dsp:txXfrm>
        <a:off x="0" y="5353480"/>
        <a:ext cx="7921689" cy="314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DD8BB-7A0A-4BB1-B449-948151DBC700}">
      <dsp:nvSpPr>
        <dsp:cNvPr id="0" name=""/>
        <dsp:cNvSpPr/>
      </dsp:nvSpPr>
      <dsp:spPr>
        <a:xfrm>
          <a:off x="0" y="871625"/>
          <a:ext cx="8644826" cy="1609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933A5-C39F-403F-A7D1-65237BE4467A}">
      <dsp:nvSpPr>
        <dsp:cNvPr id="0" name=""/>
        <dsp:cNvSpPr/>
      </dsp:nvSpPr>
      <dsp:spPr>
        <a:xfrm>
          <a:off x="486769" y="1233685"/>
          <a:ext cx="885035" cy="885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376546-679F-49EB-A9B0-0D2190573C01}">
      <dsp:nvSpPr>
        <dsp:cNvPr id="0" name=""/>
        <dsp:cNvSpPr/>
      </dsp:nvSpPr>
      <dsp:spPr>
        <a:xfrm>
          <a:off x="1858574" y="871625"/>
          <a:ext cx="3890171"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844550">
            <a:lnSpc>
              <a:spcPct val="90000"/>
            </a:lnSpc>
            <a:spcBef>
              <a:spcPct val="0"/>
            </a:spcBef>
            <a:spcAft>
              <a:spcPct val="35000"/>
            </a:spcAft>
            <a:buNone/>
          </a:pPr>
          <a:r>
            <a:rPr lang="en-US" sz="1900" kern="1200"/>
            <a:t>The Project would generate a substantial, permanent increase in ambient noise levels due to noise produced by traffic increases.</a:t>
          </a:r>
        </a:p>
      </dsp:txBody>
      <dsp:txXfrm>
        <a:off x="1858574" y="871625"/>
        <a:ext cx="3890171" cy="1609155"/>
      </dsp:txXfrm>
    </dsp:sp>
    <dsp:sp modelId="{A48E6E5D-EC19-4B62-BAA5-A5E5B2F6A6DC}">
      <dsp:nvSpPr>
        <dsp:cNvPr id="0" name=""/>
        <dsp:cNvSpPr/>
      </dsp:nvSpPr>
      <dsp:spPr>
        <a:xfrm>
          <a:off x="5748746" y="871625"/>
          <a:ext cx="2896079"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622300">
            <a:lnSpc>
              <a:spcPct val="90000"/>
            </a:lnSpc>
            <a:spcBef>
              <a:spcPct val="0"/>
            </a:spcBef>
            <a:spcAft>
              <a:spcPct val="35000"/>
            </a:spcAft>
            <a:buNone/>
          </a:pPr>
          <a:r>
            <a:rPr lang="en-US" sz="1400" kern="1200"/>
            <a:t>Significant and Unavoidable</a:t>
          </a:r>
        </a:p>
      </dsp:txBody>
      <dsp:txXfrm>
        <a:off x="5748746" y="871625"/>
        <a:ext cx="2896079" cy="1609155"/>
      </dsp:txXfrm>
    </dsp:sp>
    <dsp:sp modelId="{D2FA636C-8FB2-47E7-B6CE-18F369626532}">
      <dsp:nvSpPr>
        <dsp:cNvPr id="0" name=""/>
        <dsp:cNvSpPr/>
      </dsp:nvSpPr>
      <dsp:spPr>
        <a:xfrm>
          <a:off x="0" y="2883070"/>
          <a:ext cx="8644826" cy="1609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7C650-ABBE-4F58-8AD1-A2CE57D847D4}">
      <dsp:nvSpPr>
        <dsp:cNvPr id="0" name=""/>
        <dsp:cNvSpPr/>
      </dsp:nvSpPr>
      <dsp:spPr>
        <a:xfrm>
          <a:off x="486769" y="3245130"/>
          <a:ext cx="885035" cy="885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B2AC78-B66E-42B5-AAFC-70F484A7F16F}">
      <dsp:nvSpPr>
        <dsp:cNvPr id="0" name=""/>
        <dsp:cNvSpPr/>
      </dsp:nvSpPr>
      <dsp:spPr>
        <a:xfrm>
          <a:off x="1858574" y="2883070"/>
          <a:ext cx="3890171"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844550">
            <a:lnSpc>
              <a:spcPct val="90000"/>
            </a:lnSpc>
            <a:spcBef>
              <a:spcPct val="0"/>
            </a:spcBef>
            <a:spcAft>
              <a:spcPct val="35000"/>
            </a:spcAft>
            <a:buNone/>
          </a:pPr>
          <a:r>
            <a:rPr lang="en-US" sz="1900" kern="1200"/>
            <a:t>The Project, when considered with future development, is likely to have a significant cumulative impact due to traffic noise sources.</a:t>
          </a:r>
        </a:p>
      </dsp:txBody>
      <dsp:txXfrm>
        <a:off x="1858574" y="2883070"/>
        <a:ext cx="3890171" cy="1609155"/>
      </dsp:txXfrm>
    </dsp:sp>
    <dsp:sp modelId="{49ECFA87-14EF-49B5-ACE0-13A3FDC3070C}">
      <dsp:nvSpPr>
        <dsp:cNvPr id="0" name=""/>
        <dsp:cNvSpPr/>
      </dsp:nvSpPr>
      <dsp:spPr>
        <a:xfrm>
          <a:off x="5748746" y="2883070"/>
          <a:ext cx="2896079"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622300">
            <a:lnSpc>
              <a:spcPct val="90000"/>
            </a:lnSpc>
            <a:spcBef>
              <a:spcPct val="0"/>
            </a:spcBef>
            <a:spcAft>
              <a:spcPct val="35000"/>
            </a:spcAft>
            <a:buNone/>
          </a:pPr>
          <a:r>
            <a:rPr lang="en-US" sz="1400" kern="1200"/>
            <a:t>Significant and unavoidable</a:t>
          </a:r>
        </a:p>
      </dsp:txBody>
      <dsp:txXfrm>
        <a:off x="5748746" y="2883070"/>
        <a:ext cx="2896079" cy="16091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F860-87CB-490C-B82D-EBFA2053BC48}">
      <dsp:nvSpPr>
        <dsp:cNvPr id="0" name=""/>
        <dsp:cNvSpPr/>
      </dsp:nvSpPr>
      <dsp:spPr>
        <a:xfrm>
          <a:off x="0" y="2525"/>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2F45E-2AD8-46D4-8B80-DB672CABE53D}">
      <dsp:nvSpPr>
        <dsp:cNvPr id="0" name=""/>
        <dsp:cNvSpPr/>
      </dsp:nvSpPr>
      <dsp:spPr>
        <a:xfrm>
          <a:off x="428138" y="320975"/>
          <a:ext cx="779194" cy="778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785F8B-2DBB-4F81-BB26-2D761E65B53D}">
      <dsp:nvSpPr>
        <dsp:cNvPr id="0" name=""/>
        <dsp:cNvSpPr/>
      </dsp:nvSpPr>
      <dsp:spPr>
        <a:xfrm>
          <a:off x="1635470" y="2525"/>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CEQA requires the decision-making agency to balance, as applicable, the economic, legal, social, technological, or other benefits, including region-wide or statewide environmental benefits, of a proposed project against its unavoidable environmental risks when determining whether to approve the project. If the specific economic, legal, social, technological, or other benefits, including region-wide or statewide environmental benefits, of a proposed project outweigh the unavoidable adverse environmental effects, the adverse environmental effects may be considered “acceptable.”</a:t>
          </a:r>
        </a:p>
      </dsp:txBody>
      <dsp:txXfrm>
        <a:off x="1635470" y="2525"/>
        <a:ext cx="8917215" cy="1416716"/>
      </dsp:txXfrm>
    </dsp:sp>
    <dsp:sp modelId="{79366E3F-303C-44FD-8F5D-212866D407D8}">
      <dsp:nvSpPr>
        <dsp:cNvPr id="0" name=""/>
        <dsp:cNvSpPr/>
      </dsp:nvSpPr>
      <dsp:spPr>
        <a:xfrm>
          <a:off x="0" y="1725559"/>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F791C-678B-4183-8AE7-BDAAED392FE7}">
      <dsp:nvSpPr>
        <dsp:cNvPr id="0" name=""/>
        <dsp:cNvSpPr/>
      </dsp:nvSpPr>
      <dsp:spPr>
        <a:xfrm>
          <a:off x="428138" y="2044009"/>
          <a:ext cx="779194" cy="778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FED01-7E42-41E7-A08F-EE1031E2CAB2}">
      <dsp:nvSpPr>
        <dsp:cNvPr id="0" name=""/>
        <dsp:cNvSpPr/>
      </dsp:nvSpPr>
      <dsp:spPr>
        <a:xfrm>
          <a:off x="1635470" y="1725559"/>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When the lead agency approves a project which will result in the occurrence of significant effects which are identified in the final EIR but are not avoided or substantially lessened, the agency shall state in writing the specific reasons to support its action based on the final EIR and/or other information in the record. The statement of overriding considerations shall be supported by substantial evidence in the record. </a:t>
          </a:r>
        </a:p>
      </dsp:txBody>
      <dsp:txXfrm>
        <a:off x="1635470" y="1725559"/>
        <a:ext cx="8917215" cy="1416716"/>
      </dsp:txXfrm>
    </dsp:sp>
    <dsp:sp modelId="{458C9F61-73A1-49BD-8F91-5B243C1D09D6}">
      <dsp:nvSpPr>
        <dsp:cNvPr id="0" name=""/>
        <dsp:cNvSpPr/>
      </dsp:nvSpPr>
      <dsp:spPr>
        <a:xfrm>
          <a:off x="0" y="3448592"/>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67D9C-6929-4EFA-8FF0-0A17DDB07463}">
      <dsp:nvSpPr>
        <dsp:cNvPr id="0" name=""/>
        <dsp:cNvSpPr/>
      </dsp:nvSpPr>
      <dsp:spPr>
        <a:xfrm>
          <a:off x="428138" y="3767042"/>
          <a:ext cx="779194" cy="778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6787DE-39AF-4856-9AA4-AD1FF372A518}">
      <dsp:nvSpPr>
        <dsp:cNvPr id="0" name=""/>
        <dsp:cNvSpPr/>
      </dsp:nvSpPr>
      <dsp:spPr>
        <a:xfrm>
          <a:off x="1635470" y="3448592"/>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If an agency makes a statement of overriding considerations, the statement should be included in the record of the project approval and should be mentioned in the notice of determination. This statement does not substitute for, and shall be in addition to, findings required pursuant to Section 15091.</a:t>
          </a:r>
        </a:p>
      </dsp:txBody>
      <dsp:txXfrm>
        <a:off x="1635470" y="3448592"/>
        <a:ext cx="8917215" cy="14167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69BC-4602-491D-8799-FD536C019337}">
      <dsp:nvSpPr>
        <dsp:cNvPr id="0" name=""/>
        <dsp:cNvSpPr/>
      </dsp:nvSpPr>
      <dsp:spPr>
        <a:xfrm>
          <a:off x="0" y="79342"/>
          <a:ext cx="9872663" cy="40774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Industrial Recreation</a:t>
          </a:r>
        </a:p>
      </dsp:txBody>
      <dsp:txXfrm>
        <a:off x="19904" y="99246"/>
        <a:ext cx="9832855" cy="367937"/>
      </dsp:txXfrm>
    </dsp:sp>
    <dsp:sp modelId="{5D2D7449-3693-4B3B-8983-75C5176E68C4}">
      <dsp:nvSpPr>
        <dsp:cNvPr id="0" name=""/>
        <dsp:cNvSpPr/>
      </dsp:nvSpPr>
      <dsp:spPr>
        <a:xfrm>
          <a:off x="0" y="536047"/>
          <a:ext cx="9872663" cy="407745"/>
        </a:xfrm>
        <a:prstGeom prst="roundRect">
          <a:avLst/>
        </a:prstGeom>
        <a:solidFill>
          <a:schemeClr val="accent5">
            <a:hueOff val="-209190"/>
            <a:satOff val="-2779"/>
            <a:lumOff val="4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Traffic/Transportation</a:t>
          </a:r>
        </a:p>
      </dsp:txBody>
      <dsp:txXfrm>
        <a:off x="19904" y="555951"/>
        <a:ext cx="9832855" cy="367937"/>
      </dsp:txXfrm>
    </dsp:sp>
    <dsp:sp modelId="{09AB5A18-08CB-4E34-8D73-0DAD335F46CA}">
      <dsp:nvSpPr>
        <dsp:cNvPr id="0" name=""/>
        <dsp:cNvSpPr/>
      </dsp:nvSpPr>
      <dsp:spPr>
        <a:xfrm>
          <a:off x="0" y="992752"/>
          <a:ext cx="9872663" cy="407745"/>
        </a:xfrm>
        <a:prstGeom prst="roundRect">
          <a:avLst/>
        </a:prstGeom>
        <a:solidFill>
          <a:schemeClr val="accent5">
            <a:hueOff val="-418380"/>
            <a:satOff val="-5557"/>
            <a:lumOff val="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Access</a:t>
          </a:r>
        </a:p>
      </dsp:txBody>
      <dsp:txXfrm>
        <a:off x="19904" y="1012656"/>
        <a:ext cx="9832855" cy="367937"/>
      </dsp:txXfrm>
    </dsp:sp>
    <dsp:sp modelId="{4C22AC0D-1402-4A7F-B5AD-ADFEB73D08EA}">
      <dsp:nvSpPr>
        <dsp:cNvPr id="0" name=""/>
        <dsp:cNvSpPr/>
      </dsp:nvSpPr>
      <dsp:spPr>
        <a:xfrm>
          <a:off x="0" y="1449457"/>
          <a:ext cx="9872663" cy="407745"/>
        </a:xfrm>
        <a:prstGeom prst="roundRect">
          <a:avLst/>
        </a:prstGeom>
        <a:solidFill>
          <a:schemeClr val="accent5">
            <a:hueOff val="-627571"/>
            <a:satOff val="-8336"/>
            <a:lumOff val="1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Ingress/Egress</a:t>
          </a:r>
        </a:p>
      </dsp:txBody>
      <dsp:txXfrm>
        <a:off x="19904" y="1469361"/>
        <a:ext cx="9832855" cy="367937"/>
      </dsp:txXfrm>
    </dsp:sp>
    <dsp:sp modelId="{757481DB-1E7E-42A0-8DE7-83E3581B0ED5}">
      <dsp:nvSpPr>
        <dsp:cNvPr id="0" name=""/>
        <dsp:cNvSpPr/>
      </dsp:nvSpPr>
      <dsp:spPr>
        <a:xfrm>
          <a:off x="0" y="1906162"/>
          <a:ext cx="9872663" cy="407745"/>
        </a:xfrm>
        <a:prstGeom prst="roundRect">
          <a:avLst/>
        </a:prstGeom>
        <a:solidFill>
          <a:schemeClr val="accent5">
            <a:hueOff val="-836761"/>
            <a:satOff val="-11114"/>
            <a:lumOff val="1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Wildfire Risk</a:t>
          </a:r>
        </a:p>
      </dsp:txBody>
      <dsp:txXfrm>
        <a:off x="19904" y="1926066"/>
        <a:ext cx="9832855" cy="367937"/>
      </dsp:txXfrm>
    </dsp:sp>
    <dsp:sp modelId="{49DBE917-262E-4AB0-B1F8-F2B7EAFEDA87}">
      <dsp:nvSpPr>
        <dsp:cNvPr id="0" name=""/>
        <dsp:cNvSpPr/>
      </dsp:nvSpPr>
      <dsp:spPr>
        <a:xfrm>
          <a:off x="0" y="2362867"/>
          <a:ext cx="9872663" cy="407745"/>
        </a:xfrm>
        <a:prstGeom prst="roundRect">
          <a:avLst/>
        </a:prstGeom>
        <a:solidFill>
          <a:schemeClr val="accent5">
            <a:hueOff val="-1045951"/>
            <a:satOff val="-13893"/>
            <a:lumOff val="2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Noise Impacts</a:t>
          </a:r>
        </a:p>
      </dsp:txBody>
      <dsp:txXfrm>
        <a:off x="19904" y="2382771"/>
        <a:ext cx="9832855" cy="367937"/>
      </dsp:txXfrm>
    </dsp:sp>
    <dsp:sp modelId="{83662743-2B59-445A-86CA-CACB78095F2F}">
      <dsp:nvSpPr>
        <dsp:cNvPr id="0" name=""/>
        <dsp:cNvSpPr/>
      </dsp:nvSpPr>
      <dsp:spPr>
        <a:xfrm>
          <a:off x="0" y="2819572"/>
          <a:ext cx="9872663" cy="407745"/>
        </a:xfrm>
        <a:prstGeom prst="roundRect">
          <a:avLst/>
        </a:prstGeom>
        <a:solidFill>
          <a:schemeClr val="accent5">
            <a:hueOff val="-1255141"/>
            <a:satOff val="-16671"/>
            <a:lumOff val="2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Capacity Increase</a:t>
          </a:r>
        </a:p>
      </dsp:txBody>
      <dsp:txXfrm>
        <a:off x="19904" y="2839476"/>
        <a:ext cx="9832855" cy="367937"/>
      </dsp:txXfrm>
    </dsp:sp>
    <dsp:sp modelId="{40CA913C-0DA2-4FC4-89F1-7DCEEBE33B75}">
      <dsp:nvSpPr>
        <dsp:cNvPr id="0" name=""/>
        <dsp:cNvSpPr/>
      </dsp:nvSpPr>
      <dsp:spPr>
        <a:xfrm>
          <a:off x="0" y="3276277"/>
          <a:ext cx="9872663" cy="407745"/>
        </a:xfrm>
        <a:prstGeom prst="roundRect">
          <a:avLst/>
        </a:prstGeom>
        <a:solidFill>
          <a:schemeClr val="accent5">
            <a:hueOff val="-1464332"/>
            <a:satOff val="-19450"/>
            <a:lumOff val="3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Inconsistent with SVAP</a:t>
          </a:r>
        </a:p>
      </dsp:txBody>
      <dsp:txXfrm>
        <a:off x="19904" y="3296181"/>
        <a:ext cx="9832855" cy="367937"/>
      </dsp:txXfrm>
    </dsp:sp>
    <dsp:sp modelId="{7C03069F-957B-497E-A0AD-9F95AC455C78}">
      <dsp:nvSpPr>
        <dsp:cNvPr id="0" name=""/>
        <dsp:cNvSpPr/>
      </dsp:nvSpPr>
      <dsp:spPr>
        <a:xfrm>
          <a:off x="0" y="3732982"/>
          <a:ext cx="9872663" cy="407745"/>
        </a:xfrm>
        <a:prstGeom prst="roundRect">
          <a:avLst/>
        </a:prstGeom>
        <a:solidFill>
          <a:schemeClr val="accent5">
            <a:hueOff val="-1673522"/>
            <a:satOff val="-22228"/>
            <a:lumOff val="3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Overuse/Incorrect Use of Water Rights</a:t>
          </a:r>
        </a:p>
      </dsp:txBody>
      <dsp:txXfrm>
        <a:off x="19904" y="3752886"/>
        <a:ext cx="9832855" cy="367937"/>
      </dsp:txXfrm>
    </dsp:sp>
    <dsp:sp modelId="{31E62F85-5415-4F22-B61B-F2D453659E29}">
      <dsp:nvSpPr>
        <dsp:cNvPr id="0" name=""/>
        <dsp:cNvSpPr/>
      </dsp:nvSpPr>
      <dsp:spPr>
        <a:xfrm>
          <a:off x="0" y="4189687"/>
          <a:ext cx="9872663" cy="407745"/>
        </a:xfrm>
        <a:prstGeom prst="roundRect">
          <a:avLst/>
        </a:prstGeom>
        <a:solidFill>
          <a:schemeClr val="accent5">
            <a:hueOff val="-1882712"/>
            <a:satOff val="-25007"/>
            <a:lumOff val="3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Operating as a Non-Profit, Religious Institution</a:t>
          </a:r>
        </a:p>
      </dsp:txBody>
      <dsp:txXfrm>
        <a:off x="19904" y="4209591"/>
        <a:ext cx="9832855" cy="3679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690C-DDA8-4295-ADC0-73B637EB8B36}">
      <dsp:nvSpPr>
        <dsp:cNvPr id="0" name=""/>
        <dsp:cNvSpPr/>
      </dsp:nvSpPr>
      <dsp:spPr>
        <a:xfrm>
          <a:off x="0" y="355425"/>
          <a:ext cx="9872663" cy="352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FB7D6-0EB2-4725-B903-5A8C2E08538A}">
      <dsp:nvSpPr>
        <dsp:cNvPr id="0" name=""/>
        <dsp:cNvSpPr/>
      </dsp:nvSpPr>
      <dsp:spPr>
        <a:xfrm>
          <a:off x="493633" y="148785"/>
          <a:ext cx="6910864"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a:t>Community Benefits</a:t>
          </a:r>
        </a:p>
      </dsp:txBody>
      <dsp:txXfrm>
        <a:off x="513808" y="168960"/>
        <a:ext cx="6870514" cy="372930"/>
      </dsp:txXfrm>
    </dsp:sp>
    <dsp:sp modelId="{E098CB51-D602-4F0B-8EEC-D65A05D9B23A}">
      <dsp:nvSpPr>
        <dsp:cNvPr id="0" name=""/>
        <dsp:cNvSpPr/>
      </dsp:nvSpPr>
      <dsp:spPr>
        <a:xfrm>
          <a:off x="0" y="990465"/>
          <a:ext cx="9872663" cy="352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63CCB-A337-48B7-8A4D-B81367CE1186}">
      <dsp:nvSpPr>
        <dsp:cNvPr id="0" name=""/>
        <dsp:cNvSpPr/>
      </dsp:nvSpPr>
      <dsp:spPr>
        <a:xfrm>
          <a:off x="493633" y="783825"/>
          <a:ext cx="6910864" cy="4132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dirty="0"/>
            <a:t>Local Employment Opportunities</a:t>
          </a:r>
        </a:p>
      </dsp:txBody>
      <dsp:txXfrm>
        <a:off x="513808" y="804000"/>
        <a:ext cx="6870514" cy="372930"/>
      </dsp:txXfrm>
    </dsp:sp>
    <dsp:sp modelId="{6235DABC-5DFD-457D-9A5A-7445B63A872C}">
      <dsp:nvSpPr>
        <dsp:cNvPr id="0" name=""/>
        <dsp:cNvSpPr/>
      </dsp:nvSpPr>
      <dsp:spPr>
        <a:xfrm>
          <a:off x="0" y="1625505"/>
          <a:ext cx="9872663" cy="352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CF086-296A-4C53-B66A-BF8DC0FF8260}">
      <dsp:nvSpPr>
        <dsp:cNvPr id="0" name=""/>
        <dsp:cNvSpPr/>
      </dsp:nvSpPr>
      <dsp:spPr>
        <a:xfrm>
          <a:off x="493633" y="1418865"/>
          <a:ext cx="6910864" cy="4132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a:t>Place for Youth</a:t>
          </a:r>
        </a:p>
      </dsp:txBody>
      <dsp:txXfrm>
        <a:off x="513808" y="1439040"/>
        <a:ext cx="6870514" cy="372930"/>
      </dsp:txXfrm>
    </dsp:sp>
    <dsp:sp modelId="{341DAB48-4737-45EE-B5C1-620BA4B1EEFF}">
      <dsp:nvSpPr>
        <dsp:cNvPr id="0" name=""/>
        <dsp:cNvSpPr/>
      </dsp:nvSpPr>
      <dsp:spPr>
        <a:xfrm>
          <a:off x="0" y="2260545"/>
          <a:ext cx="9872663" cy="352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D6BBC-8560-40C4-ACE8-0004CD47DCC0}">
      <dsp:nvSpPr>
        <dsp:cNvPr id="0" name=""/>
        <dsp:cNvSpPr/>
      </dsp:nvSpPr>
      <dsp:spPr>
        <a:xfrm>
          <a:off x="493633" y="2053905"/>
          <a:ext cx="6910864" cy="4132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a:t>Family-Oriented</a:t>
          </a:r>
        </a:p>
      </dsp:txBody>
      <dsp:txXfrm>
        <a:off x="513808" y="2074080"/>
        <a:ext cx="6870514" cy="372930"/>
      </dsp:txXfrm>
    </dsp:sp>
    <dsp:sp modelId="{E208A21F-7469-422A-A254-A31D9FA43915}">
      <dsp:nvSpPr>
        <dsp:cNvPr id="0" name=""/>
        <dsp:cNvSpPr/>
      </dsp:nvSpPr>
      <dsp:spPr>
        <a:xfrm>
          <a:off x="0" y="2895585"/>
          <a:ext cx="9872663" cy="3528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B85C3-18F3-4C08-921F-DFB669A20710}">
      <dsp:nvSpPr>
        <dsp:cNvPr id="0" name=""/>
        <dsp:cNvSpPr/>
      </dsp:nvSpPr>
      <dsp:spPr>
        <a:xfrm>
          <a:off x="493633" y="2688945"/>
          <a:ext cx="6910864" cy="4132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dirty="0"/>
            <a:t>Volunteer Opportunities</a:t>
          </a:r>
        </a:p>
      </dsp:txBody>
      <dsp:txXfrm>
        <a:off x="513808" y="2709120"/>
        <a:ext cx="6870514" cy="372930"/>
      </dsp:txXfrm>
    </dsp:sp>
    <dsp:sp modelId="{7A4EFC9F-57DF-42B7-A25D-DC45BF4AEBE8}">
      <dsp:nvSpPr>
        <dsp:cNvPr id="0" name=""/>
        <dsp:cNvSpPr/>
      </dsp:nvSpPr>
      <dsp:spPr>
        <a:xfrm>
          <a:off x="0" y="3530625"/>
          <a:ext cx="9872663" cy="352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6B921-B782-418C-B28B-D3469A24B0BD}">
      <dsp:nvSpPr>
        <dsp:cNvPr id="0" name=""/>
        <dsp:cNvSpPr/>
      </dsp:nvSpPr>
      <dsp:spPr>
        <a:xfrm>
          <a:off x="493633" y="3323985"/>
          <a:ext cx="6910864"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a:t>Place to Serve the Community</a:t>
          </a:r>
        </a:p>
      </dsp:txBody>
      <dsp:txXfrm>
        <a:off x="513808" y="3344160"/>
        <a:ext cx="6870514" cy="372930"/>
      </dsp:txXfrm>
    </dsp:sp>
    <dsp:sp modelId="{BCD13D72-7B76-4824-BB90-48460BFA1524}">
      <dsp:nvSpPr>
        <dsp:cNvPr id="0" name=""/>
        <dsp:cNvSpPr/>
      </dsp:nvSpPr>
      <dsp:spPr>
        <a:xfrm>
          <a:off x="0" y="4165665"/>
          <a:ext cx="9872663" cy="352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3BB3C-1B3F-42D4-9CA2-7F3FA67DC8EF}">
      <dsp:nvSpPr>
        <dsp:cNvPr id="0" name=""/>
        <dsp:cNvSpPr/>
      </dsp:nvSpPr>
      <dsp:spPr>
        <a:xfrm>
          <a:off x="493633" y="3959025"/>
          <a:ext cx="6910864" cy="4132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622300">
            <a:lnSpc>
              <a:spcPct val="90000"/>
            </a:lnSpc>
            <a:spcBef>
              <a:spcPct val="0"/>
            </a:spcBef>
            <a:spcAft>
              <a:spcPct val="35000"/>
            </a:spcAft>
            <a:buNone/>
          </a:pPr>
          <a:r>
            <a:rPr lang="en-US" sz="1400" kern="1200"/>
            <a:t>Ministry Opportunities</a:t>
          </a:r>
        </a:p>
      </dsp:txBody>
      <dsp:txXfrm>
        <a:off x="513808" y="3979200"/>
        <a:ext cx="6870514" cy="3729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82230-6825-4A4D-A025-651B73A30DA0}">
      <dsp:nvSpPr>
        <dsp:cNvPr id="0" name=""/>
        <dsp:cNvSpPr/>
      </dsp:nvSpPr>
      <dsp:spPr>
        <a:xfrm>
          <a:off x="2892" y="292499"/>
          <a:ext cx="2294622" cy="32124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898" tIns="330200" rIns="178898" bIns="330200" numCol="1" spcCol="1270" anchor="t" anchorCtr="0">
          <a:noAutofit/>
        </a:bodyPr>
        <a:lstStyle/>
        <a:p>
          <a:pPr marL="0" lvl="0" indent="0" algn="l" defTabSz="533400">
            <a:lnSpc>
              <a:spcPct val="90000"/>
            </a:lnSpc>
            <a:spcBef>
              <a:spcPct val="0"/>
            </a:spcBef>
            <a:spcAft>
              <a:spcPct val="35000"/>
            </a:spcAft>
            <a:buNone/>
          </a:pPr>
          <a:r>
            <a:rPr lang="en-US" sz="1200" kern="1200"/>
            <a:t>Conditionally approve the proposed Use Permit based on recommended findings and subject to the conditions of approval.</a:t>
          </a:r>
        </a:p>
      </dsp:txBody>
      <dsp:txXfrm>
        <a:off x="2892" y="1513238"/>
        <a:ext cx="2294622" cy="1927483"/>
      </dsp:txXfrm>
    </dsp:sp>
    <dsp:sp modelId="{850EE805-865C-4914-A406-27B640BC9B67}">
      <dsp:nvSpPr>
        <dsp:cNvPr id="0" name=""/>
        <dsp:cNvSpPr/>
      </dsp:nvSpPr>
      <dsp:spPr>
        <a:xfrm>
          <a:off x="668333" y="613746"/>
          <a:ext cx="963741" cy="9637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37" tIns="12700" rIns="75137"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09470" y="754883"/>
        <a:ext cx="681467" cy="681467"/>
      </dsp:txXfrm>
    </dsp:sp>
    <dsp:sp modelId="{96D7A0FD-1D41-4387-9E1B-5280A26E88F0}">
      <dsp:nvSpPr>
        <dsp:cNvPr id="0" name=""/>
        <dsp:cNvSpPr/>
      </dsp:nvSpPr>
      <dsp:spPr>
        <a:xfrm>
          <a:off x="2892" y="3504898"/>
          <a:ext cx="2294622"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D0A05-2327-4921-ADD7-E2F4E2E7DB05}">
      <dsp:nvSpPr>
        <dsp:cNvPr id="0" name=""/>
        <dsp:cNvSpPr/>
      </dsp:nvSpPr>
      <dsp:spPr>
        <a:xfrm>
          <a:off x="2526977" y="292499"/>
          <a:ext cx="2294622" cy="32124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898" tIns="330200" rIns="178898" bIns="330200" numCol="1" spcCol="1270" anchor="t" anchorCtr="0">
          <a:noAutofit/>
        </a:bodyPr>
        <a:lstStyle/>
        <a:p>
          <a:pPr marL="0" lvl="0" indent="0" algn="l" defTabSz="533400">
            <a:lnSpc>
              <a:spcPct val="90000"/>
            </a:lnSpc>
            <a:spcBef>
              <a:spcPct val="0"/>
            </a:spcBef>
            <a:spcAft>
              <a:spcPct val="35000"/>
            </a:spcAft>
            <a:buNone/>
          </a:pPr>
          <a:r>
            <a:rPr lang="en-US" sz="1200" kern="1200"/>
            <a:t>Recommend the Board of Supervisors approve the Zone Change request based on the recommended findings and subject to the recommended conditions of approval.</a:t>
          </a:r>
        </a:p>
      </dsp:txBody>
      <dsp:txXfrm>
        <a:off x="2526977" y="1513238"/>
        <a:ext cx="2294622" cy="1927483"/>
      </dsp:txXfrm>
    </dsp:sp>
    <dsp:sp modelId="{232A7025-AD11-482A-8522-D8866C734455}">
      <dsp:nvSpPr>
        <dsp:cNvPr id="0" name=""/>
        <dsp:cNvSpPr/>
      </dsp:nvSpPr>
      <dsp:spPr>
        <a:xfrm>
          <a:off x="3192418" y="613746"/>
          <a:ext cx="963741" cy="9637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37" tIns="12700" rIns="75137"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33555" y="754883"/>
        <a:ext cx="681467" cy="681467"/>
      </dsp:txXfrm>
    </dsp:sp>
    <dsp:sp modelId="{43A74F28-00BB-48D7-B338-BE155DC57A23}">
      <dsp:nvSpPr>
        <dsp:cNvPr id="0" name=""/>
        <dsp:cNvSpPr/>
      </dsp:nvSpPr>
      <dsp:spPr>
        <a:xfrm>
          <a:off x="2526977" y="3504898"/>
          <a:ext cx="2294622"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E8632-C2E7-4BC1-BE01-825CA7FF7303}">
      <dsp:nvSpPr>
        <dsp:cNvPr id="0" name=""/>
        <dsp:cNvSpPr/>
      </dsp:nvSpPr>
      <dsp:spPr>
        <a:xfrm>
          <a:off x="5051062" y="292499"/>
          <a:ext cx="2294622" cy="32124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898" tIns="330200" rIns="178898" bIns="330200" numCol="1" spcCol="1270" anchor="t" anchorCtr="0">
          <a:noAutofit/>
        </a:bodyPr>
        <a:lstStyle/>
        <a:p>
          <a:pPr marL="0" lvl="0" indent="0" algn="l" defTabSz="533400">
            <a:lnSpc>
              <a:spcPct val="90000"/>
            </a:lnSpc>
            <a:spcBef>
              <a:spcPct val="0"/>
            </a:spcBef>
            <a:spcAft>
              <a:spcPct val="35000"/>
            </a:spcAft>
            <a:buNone/>
          </a:pPr>
          <a:r>
            <a:rPr lang="en-US" sz="1200" kern="1200"/>
            <a:t>Recommend the Board of Supervisors approve the Environmental Impact Report (EIR) in accordance with Sections 15091 and 15092 of the CEQA Guidelines.</a:t>
          </a:r>
        </a:p>
      </dsp:txBody>
      <dsp:txXfrm>
        <a:off x="5051062" y="1513238"/>
        <a:ext cx="2294622" cy="1927483"/>
      </dsp:txXfrm>
    </dsp:sp>
    <dsp:sp modelId="{E291D7BA-0141-4835-BD38-EFCC262360D5}">
      <dsp:nvSpPr>
        <dsp:cNvPr id="0" name=""/>
        <dsp:cNvSpPr/>
      </dsp:nvSpPr>
      <dsp:spPr>
        <a:xfrm>
          <a:off x="5716503" y="613746"/>
          <a:ext cx="963741" cy="9637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37" tIns="12700" rIns="75137"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857640" y="754883"/>
        <a:ext cx="681467" cy="681467"/>
      </dsp:txXfrm>
    </dsp:sp>
    <dsp:sp modelId="{2DCE877C-B1F0-4641-B716-2884D38088CA}">
      <dsp:nvSpPr>
        <dsp:cNvPr id="0" name=""/>
        <dsp:cNvSpPr/>
      </dsp:nvSpPr>
      <dsp:spPr>
        <a:xfrm>
          <a:off x="5051062" y="3504898"/>
          <a:ext cx="2294622"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BEE8A-6C7E-4295-9F60-6654A1078A90}">
      <dsp:nvSpPr>
        <dsp:cNvPr id="0" name=""/>
        <dsp:cNvSpPr/>
      </dsp:nvSpPr>
      <dsp:spPr>
        <a:xfrm>
          <a:off x="7575147" y="292499"/>
          <a:ext cx="2294622" cy="32124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898" tIns="330200" rIns="178898" bIns="330200" numCol="1" spcCol="1270" anchor="t" anchorCtr="0">
          <a:noAutofit/>
        </a:bodyPr>
        <a:lstStyle/>
        <a:p>
          <a:pPr marL="0" lvl="0" indent="0" algn="l" defTabSz="533400">
            <a:lnSpc>
              <a:spcPct val="90000"/>
            </a:lnSpc>
            <a:spcBef>
              <a:spcPct val="0"/>
            </a:spcBef>
            <a:spcAft>
              <a:spcPct val="35000"/>
            </a:spcAft>
            <a:buNone/>
          </a:pPr>
          <a:r>
            <a:rPr lang="en-US" sz="1200" kern="1200" dirty="0"/>
            <a:t>Recommend the Board of Supervisors accept and approve the Statement of Overriding Considerations in accordance with Section 15093 of the CEQA Guidelines.</a:t>
          </a:r>
        </a:p>
      </dsp:txBody>
      <dsp:txXfrm>
        <a:off x="7575147" y="1513238"/>
        <a:ext cx="2294622" cy="1927483"/>
      </dsp:txXfrm>
    </dsp:sp>
    <dsp:sp modelId="{5F9EE6A1-E39F-4701-BB3A-646E976D780F}">
      <dsp:nvSpPr>
        <dsp:cNvPr id="0" name=""/>
        <dsp:cNvSpPr/>
      </dsp:nvSpPr>
      <dsp:spPr>
        <a:xfrm>
          <a:off x="8240588" y="613746"/>
          <a:ext cx="963741" cy="9637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37" tIns="12700" rIns="75137"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381725" y="754883"/>
        <a:ext cx="681467" cy="681467"/>
      </dsp:txXfrm>
    </dsp:sp>
    <dsp:sp modelId="{0AEA8C88-0124-4CBB-BEBC-4E4D7209E457}">
      <dsp:nvSpPr>
        <dsp:cNvPr id="0" name=""/>
        <dsp:cNvSpPr/>
      </dsp:nvSpPr>
      <dsp:spPr>
        <a:xfrm>
          <a:off x="7575147" y="3504898"/>
          <a:ext cx="2294622"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86891-03DB-48DA-B364-BDC1D45D2B76}">
      <dsp:nvSpPr>
        <dsp:cNvPr id="0" name=""/>
        <dsp:cNvSpPr/>
      </dsp:nvSpPr>
      <dsp:spPr>
        <a:xfrm>
          <a:off x="2892" y="407230"/>
          <a:ext cx="2294622" cy="13767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High Adventure Camps </a:t>
          </a:r>
        </a:p>
      </dsp:txBody>
      <dsp:txXfrm>
        <a:off x="2892" y="407230"/>
        <a:ext cx="2294622" cy="1376773"/>
      </dsp:txXfrm>
    </dsp:sp>
    <dsp:sp modelId="{A81D6CF3-6A97-4BD7-BF00-81796986EBFE}">
      <dsp:nvSpPr>
        <dsp:cNvPr id="0" name=""/>
        <dsp:cNvSpPr/>
      </dsp:nvSpPr>
      <dsp:spPr>
        <a:xfrm>
          <a:off x="2526977" y="407230"/>
          <a:ext cx="2294622" cy="1376773"/>
        </a:xfrm>
        <a:prstGeom prst="rect">
          <a:avLst/>
        </a:prstGeom>
        <a:solidFill>
          <a:schemeClr val="accent2">
            <a:hueOff val="-269771"/>
            <a:satOff val="5019"/>
            <a:lumOff val="6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RV Areas </a:t>
          </a:r>
        </a:p>
      </dsp:txBody>
      <dsp:txXfrm>
        <a:off x="2526977" y="407230"/>
        <a:ext cx="2294622" cy="1376773"/>
      </dsp:txXfrm>
    </dsp:sp>
    <dsp:sp modelId="{44518CEE-6FD2-4199-B3EE-6B982265CC61}">
      <dsp:nvSpPr>
        <dsp:cNvPr id="0" name=""/>
        <dsp:cNvSpPr/>
      </dsp:nvSpPr>
      <dsp:spPr>
        <a:xfrm>
          <a:off x="5051062" y="407230"/>
          <a:ext cx="2294622" cy="1376773"/>
        </a:xfrm>
        <a:prstGeom prst="rect">
          <a:avLst/>
        </a:prstGeom>
        <a:solidFill>
          <a:schemeClr val="accent2">
            <a:hueOff val="-539541"/>
            <a:satOff val="10039"/>
            <a:lumOff val="134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Staff Housing and Retreat Centers</a:t>
          </a:r>
        </a:p>
      </dsp:txBody>
      <dsp:txXfrm>
        <a:off x="5051062" y="407230"/>
        <a:ext cx="2294622" cy="1376773"/>
      </dsp:txXfrm>
    </dsp:sp>
    <dsp:sp modelId="{6025D399-972A-4F09-8526-F7A8011272AA}">
      <dsp:nvSpPr>
        <dsp:cNvPr id="0" name=""/>
        <dsp:cNvSpPr/>
      </dsp:nvSpPr>
      <dsp:spPr>
        <a:xfrm>
          <a:off x="7575147" y="407230"/>
          <a:ext cx="2294622" cy="1376773"/>
        </a:xfrm>
        <a:prstGeom prst="rect">
          <a:avLst/>
        </a:prstGeom>
        <a:solidFill>
          <a:schemeClr val="accent2">
            <a:hueOff val="-809312"/>
            <a:satOff val="15058"/>
            <a:lumOff val="20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Staff Residence </a:t>
          </a:r>
        </a:p>
      </dsp:txBody>
      <dsp:txXfrm>
        <a:off x="7575147" y="407230"/>
        <a:ext cx="2294622" cy="1376773"/>
      </dsp:txXfrm>
    </dsp:sp>
    <dsp:sp modelId="{F09D591D-E821-4577-ABD3-CBEAACB3FF28}">
      <dsp:nvSpPr>
        <dsp:cNvPr id="0" name=""/>
        <dsp:cNvSpPr/>
      </dsp:nvSpPr>
      <dsp:spPr>
        <a:xfrm>
          <a:off x="2892" y="2013466"/>
          <a:ext cx="2294622" cy="1376773"/>
        </a:xfrm>
        <a:prstGeom prst="rect">
          <a:avLst/>
        </a:prstGeom>
        <a:solidFill>
          <a:schemeClr val="accent2">
            <a:hueOff val="-1079083"/>
            <a:satOff val="20078"/>
            <a:lumOff val="2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Adult Retreat Centers </a:t>
          </a:r>
        </a:p>
      </dsp:txBody>
      <dsp:txXfrm>
        <a:off x="2892" y="2013466"/>
        <a:ext cx="2294622" cy="1376773"/>
      </dsp:txXfrm>
    </dsp:sp>
    <dsp:sp modelId="{61C5FEE8-8F56-4F40-AA73-AC2CD550D51E}">
      <dsp:nvSpPr>
        <dsp:cNvPr id="0" name=""/>
        <dsp:cNvSpPr/>
      </dsp:nvSpPr>
      <dsp:spPr>
        <a:xfrm>
          <a:off x="2526977" y="2013466"/>
          <a:ext cx="2294622" cy="1376773"/>
        </a:xfrm>
        <a:prstGeom prst="rect">
          <a:avLst/>
        </a:prstGeom>
        <a:solidFill>
          <a:schemeClr val="accent2">
            <a:hueOff val="-1348854"/>
            <a:satOff val="25097"/>
            <a:lumOff val="3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Worship Pavilion </a:t>
          </a:r>
        </a:p>
      </dsp:txBody>
      <dsp:txXfrm>
        <a:off x="2526977" y="2013466"/>
        <a:ext cx="2294622" cy="1376773"/>
      </dsp:txXfrm>
    </dsp:sp>
    <dsp:sp modelId="{04FBFB33-3FAC-4FBD-A297-44E33A436795}">
      <dsp:nvSpPr>
        <dsp:cNvPr id="0" name=""/>
        <dsp:cNvSpPr/>
      </dsp:nvSpPr>
      <dsp:spPr>
        <a:xfrm>
          <a:off x="5051062" y="2013466"/>
          <a:ext cx="2294622" cy="1376773"/>
        </a:xfrm>
        <a:prstGeom prst="rect">
          <a:avLst/>
        </a:prstGeom>
        <a:solidFill>
          <a:schemeClr val="accent2">
            <a:hueOff val="-1618624"/>
            <a:satOff val="30117"/>
            <a:lumOff val="403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Welcome Center &amp; Dining Facility</a:t>
          </a:r>
        </a:p>
      </dsp:txBody>
      <dsp:txXfrm>
        <a:off x="5051062" y="2013466"/>
        <a:ext cx="2294622" cy="1376773"/>
      </dsp:txXfrm>
    </dsp:sp>
    <dsp:sp modelId="{70BBC7FE-BD78-4EE8-A9D3-7D7C8AFC2709}">
      <dsp:nvSpPr>
        <dsp:cNvPr id="0" name=""/>
        <dsp:cNvSpPr/>
      </dsp:nvSpPr>
      <dsp:spPr>
        <a:xfrm>
          <a:off x="7575147" y="2013466"/>
          <a:ext cx="2294622" cy="1376773"/>
        </a:xfrm>
        <a:prstGeom prst="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Perimeter Road</a:t>
          </a:r>
        </a:p>
      </dsp:txBody>
      <dsp:txXfrm>
        <a:off x="7575147" y="2013466"/>
        <a:ext cx="2294622" cy="1376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86891-03DB-48DA-B364-BDC1D45D2B76}">
      <dsp:nvSpPr>
        <dsp:cNvPr id="0" name=""/>
        <dsp:cNvSpPr/>
      </dsp:nvSpPr>
      <dsp:spPr>
        <a:xfrm>
          <a:off x="2892" y="407230"/>
          <a:ext cx="2294622" cy="13767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Large Pond &amp; Recreation Area</a:t>
          </a:r>
        </a:p>
      </dsp:txBody>
      <dsp:txXfrm>
        <a:off x="2892" y="407230"/>
        <a:ext cx="2294622" cy="1376773"/>
      </dsp:txXfrm>
    </dsp:sp>
    <dsp:sp modelId="{A99EFE91-3A3B-4922-9C03-2DE4A647771D}">
      <dsp:nvSpPr>
        <dsp:cNvPr id="0" name=""/>
        <dsp:cNvSpPr/>
      </dsp:nvSpPr>
      <dsp:spPr>
        <a:xfrm>
          <a:off x="2526977" y="407230"/>
          <a:ext cx="2294622" cy="1376773"/>
        </a:xfrm>
        <a:prstGeom prst="rect">
          <a:avLst/>
        </a:prstGeom>
        <a:solidFill>
          <a:schemeClr val="accent2">
            <a:hueOff val="-314733"/>
            <a:satOff val="5856"/>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Recreation Areas </a:t>
          </a:r>
        </a:p>
      </dsp:txBody>
      <dsp:txXfrm>
        <a:off x="2526977" y="407230"/>
        <a:ext cx="2294622" cy="1376773"/>
      </dsp:txXfrm>
    </dsp:sp>
    <dsp:sp modelId="{A81D6CF3-6A97-4BD7-BF00-81796986EBFE}">
      <dsp:nvSpPr>
        <dsp:cNvPr id="0" name=""/>
        <dsp:cNvSpPr/>
      </dsp:nvSpPr>
      <dsp:spPr>
        <a:xfrm>
          <a:off x="5051062" y="407230"/>
          <a:ext cx="2294622" cy="1376773"/>
        </a:xfrm>
        <a:prstGeom prst="rect">
          <a:avLst/>
        </a:prstGeom>
        <a:solidFill>
          <a:schemeClr val="accent2">
            <a:hueOff val="-629465"/>
            <a:satOff val="11712"/>
            <a:lumOff val="15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Maintenance Facility</a:t>
          </a:r>
        </a:p>
      </dsp:txBody>
      <dsp:txXfrm>
        <a:off x="5051062" y="407230"/>
        <a:ext cx="2294622" cy="1376773"/>
      </dsp:txXfrm>
    </dsp:sp>
    <dsp:sp modelId="{B1778107-FB92-4EC5-96BC-5CAED3C0955E}">
      <dsp:nvSpPr>
        <dsp:cNvPr id="0" name=""/>
        <dsp:cNvSpPr/>
      </dsp:nvSpPr>
      <dsp:spPr>
        <a:xfrm>
          <a:off x="7575147" y="407230"/>
          <a:ext cx="2294622" cy="1376773"/>
        </a:xfrm>
        <a:prstGeom prst="rect">
          <a:avLst/>
        </a:prstGeom>
        <a:solidFill>
          <a:schemeClr val="accent2">
            <a:hueOff val="-944198"/>
            <a:satOff val="17568"/>
            <a:lumOff val="23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Amphitheatre </a:t>
          </a:r>
        </a:p>
      </dsp:txBody>
      <dsp:txXfrm>
        <a:off x="7575147" y="407230"/>
        <a:ext cx="2294622" cy="1376773"/>
      </dsp:txXfrm>
    </dsp:sp>
    <dsp:sp modelId="{11D8A482-FFBC-47AF-B6EF-06E6CE7C4731}">
      <dsp:nvSpPr>
        <dsp:cNvPr id="0" name=""/>
        <dsp:cNvSpPr/>
      </dsp:nvSpPr>
      <dsp:spPr>
        <a:xfrm>
          <a:off x="1264934" y="2013466"/>
          <a:ext cx="2294622" cy="1376773"/>
        </a:xfrm>
        <a:prstGeom prst="rect">
          <a:avLst/>
        </a:prstGeom>
        <a:solidFill>
          <a:schemeClr val="accent2">
            <a:hueOff val="-1258930"/>
            <a:satOff val="23424"/>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Picnic Area/Park </a:t>
          </a:r>
        </a:p>
      </dsp:txBody>
      <dsp:txXfrm>
        <a:off x="1264934" y="2013466"/>
        <a:ext cx="2294622" cy="1376773"/>
      </dsp:txXfrm>
    </dsp:sp>
    <dsp:sp modelId="{D1B27B71-73E3-453B-9ED0-9E4C149905C7}">
      <dsp:nvSpPr>
        <dsp:cNvPr id="0" name=""/>
        <dsp:cNvSpPr/>
      </dsp:nvSpPr>
      <dsp:spPr>
        <a:xfrm>
          <a:off x="3789020" y="2013466"/>
          <a:ext cx="2294622" cy="1376773"/>
        </a:xfrm>
        <a:prstGeom prst="rect">
          <a:avLst/>
        </a:prstGeom>
        <a:solidFill>
          <a:schemeClr val="accent2">
            <a:hueOff val="-1573663"/>
            <a:satOff val="29280"/>
            <a:lumOff val="3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Greenbelt </a:t>
          </a:r>
        </a:p>
      </dsp:txBody>
      <dsp:txXfrm>
        <a:off x="3789020" y="2013466"/>
        <a:ext cx="2294622" cy="1376773"/>
      </dsp:txXfrm>
    </dsp:sp>
    <dsp:sp modelId="{4F101E8B-C3A4-42DF-ADBD-C4DBA097F6F7}">
      <dsp:nvSpPr>
        <dsp:cNvPr id="0" name=""/>
        <dsp:cNvSpPr/>
      </dsp:nvSpPr>
      <dsp:spPr>
        <a:xfrm>
          <a:off x="6313105" y="2013466"/>
          <a:ext cx="2294622" cy="1376773"/>
        </a:xfrm>
        <a:prstGeom prst="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Water Storage Tanks </a:t>
          </a:r>
        </a:p>
      </dsp:txBody>
      <dsp:txXfrm>
        <a:off x="6313105" y="2013466"/>
        <a:ext cx="2294622" cy="137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821BF-8B82-447F-BFE5-3219803AAA93}">
      <dsp:nvSpPr>
        <dsp:cNvPr id="0" name=""/>
        <dsp:cNvSpPr/>
      </dsp:nvSpPr>
      <dsp:spPr>
        <a:xfrm>
          <a:off x="461169" y="0"/>
          <a:ext cx="5132386" cy="513238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B9570-FD12-4D04-ABF2-D59F53E6CFFD}">
      <dsp:nvSpPr>
        <dsp:cNvPr id="0" name=""/>
        <dsp:cNvSpPr/>
      </dsp:nvSpPr>
      <dsp:spPr>
        <a:xfrm>
          <a:off x="948745" y="487576"/>
          <a:ext cx="2001630" cy="20016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5 years :450</a:t>
          </a:r>
        </a:p>
      </dsp:txBody>
      <dsp:txXfrm>
        <a:off x="1046457" y="585288"/>
        <a:ext cx="1806206" cy="1806206"/>
      </dsp:txXfrm>
    </dsp:sp>
    <dsp:sp modelId="{82004248-C7ED-4D68-9159-B201B6C45621}">
      <dsp:nvSpPr>
        <dsp:cNvPr id="0" name=""/>
        <dsp:cNvSpPr/>
      </dsp:nvSpPr>
      <dsp:spPr>
        <a:xfrm>
          <a:off x="3104348" y="487576"/>
          <a:ext cx="2001630" cy="20016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10 years: 600</a:t>
          </a:r>
        </a:p>
      </dsp:txBody>
      <dsp:txXfrm>
        <a:off x="3202060" y="585288"/>
        <a:ext cx="1806206" cy="1806206"/>
      </dsp:txXfrm>
    </dsp:sp>
    <dsp:sp modelId="{34F660BB-070C-4DCB-A698-7F3F66DA65B6}">
      <dsp:nvSpPr>
        <dsp:cNvPr id="0" name=""/>
        <dsp:cNvSpPr/>
      </dsp:nvSpPr>
      <dsp:spPr>
        <a:xfrm>
          <a:off x="948745" y="2643179"/>
          <a:ext cx="2001630" cy="20016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15  years: 724</a:t>
          </a:r>
        </a:p>
      </dsp:txBody>
      <dsp:txXfrm>
        <a:off x="1046457" y="2740891"/>
        <a:ext cx="1806206" cy="1806206"/>
      </dsp:txXfrm>
    </dsp:sp>
    <dsp:sp modelId="{704EA71A-8E46-4032-9584-648DF28491E3}">
      <dsp:nvSpPr>
        <dsp:cNvPr id="0" name=""/>
        <dsp:cNvSpPr/>
      </dsp:nvSpPr>
      <dsp:spPr>
        <a:xfrm>
          <a:off x="3104348" y="2643179"/>
          <a:ext cx="2001630" cy="20016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20 years: 844</a:t>
          </a:r>
        </a:p>
      </dsp:txBody>
      <dsp:txXfrm>
        <a:off x="3202060" y="2740891"/>
        <a:ext cx="1806206" cy="180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D4B61-5B13-4CED-A7AB-D38D7B4FA118}">
      <dsp:nvSpPr>
        <dsp:cNvPr id="0" name=""/>
        <dsp:cNvSpPr/>
      </dsp:nvSpPr>
      <dsp:spPr>
        <a:xfrm>
          <a:off x="857952" y="1814"/>
          <a:ext cx="1896920" cy="113815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Composite Overall Polices</a:t>
          </a:r>
        </a:p>
      </dsp:txBody>
      <dsp:txXfrm>
        <a:off x="857952" y="1814"/>
        <a:ext cx="1896920" cy="1138152"/>
      </dsp:txXfrm>
    </dsp:sp>
    <dsp:sp modelId="{B8F6CEC6-2FF8-4BEB-9F51-6577838CE194}">
      <dsp:nvSpPr>
        <dsp:cNvPr id="0" name=""/>
        <dsp:cNvSpPr/>
      </dsp:nvSpPr>
      <dsp:spPr>
        <a:xfrm>
          <a:off x="2944565" y="1814"/>
          <a:ext cx="1896920" cy="1138152"/>
        </a:xfrm>
        <a:prstGeom prst="rect">
          <a:avLst/>
        </a:prstGeom>
        <a:solidFill>
          <a:schemeClr val="accent5">
            <a:hueOff val="-188271"/>
            <a:satOff val="-2501"/>
            <a:lumOff val="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Building Foundation Limitations</a:t>
          </a:r>
        </a:p>
      </dsp:txBody>
      <dsp:txXfrm>
        <a:off x="2944565" y="1814"/>
        <a:ext cx="1896920" cy="1138152"/>
      </dsp:txXfrm>
    </dsp:sp>
    <dsp:sp modelId="{93C3BBB8-6CEF-4E1C-9FF2-D8218A893824}">
      <dsp:nvSpPr>
        <dsp:cNvPr id="0" name=""/>
        <dsp:cNvSpPr/>
      </dsp:nvSpPr>
      <dsp:spPr>
        <a:xfrm>
          <a:off x="5031177" y="1814"/>
          <a:ext cx="1896920" cy="1138152"/>
        </a:xfrm>
        <a:prstGeom prst="rect">
          <a:avLst/>
        </a:prstGeom>
        <a:solidFill>
          <a:schemeClr val="accent5">
            <a:hueOff val="-376542"/>
            <a:satOff val="-5001"/>
            <a:lumOff val="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Severe Septic Tank Limitations</a:t>
          </a:r>
        </a:p>
      </dsp:txBody>
      <dsp:txXfrm>
        <a:off x="5031177" y="1814"/>
        <a:ext cx="1896920" cy="1138152"/>
      </dsp:txXfrm>
    </dsp:sp>
    <dsp:sp modelId="{BD4B050E-7685-4E42-9E81-468504C244C7}">
      <dsp:nvSpPr>
        <dsp:cNvPr id="0" name=""/>
        <dsp:cNvSpPr/>
      </dsp:nvSpPr>
      <dsp:spPr>
        <a:xfrm>
          <a:off x="7117789" y="1814"/>
          <a:ext cx="1896920" cy="1138152"/>
        </a:xfrm>
        <a:prstGeom prst="rect">
          <a:avLst/>
        </a:prstGeom>
        <a:solidFill>
          <a:schemeClr val="accent5">
            <a:hueOff val="-564814"/>
            <a:satOff val="-7502"/>
            <a:lumOff val="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Excessive Slope</a:t>
          </a:r>
        </a:p>
      </dsp:txBody>
      <dsp:txXfrm>
        <a:off x="7117789" y="1814"/>
        <a:ext cx="1896920" cy="1138152"/>
      </dsp:txXfrm>
    </dsp:sp>
    <dsp:sp modelId="{24A35184-46F0-4093-B9AB-3357641FA8D8}">
      <dsp:nvSpPr>
        <dsp:cNvPr id="0" name=""/>
        <dsp:cNvSpPr/>
      </dsp:nvSpPr>
      <dsp:spPr>
        <a:xfrm>
          <a:off x="857952" y="1329658"/>
          <a:ext cx="1896920" cy="1138152"/>
        </a:xfrm>
        <a:prstGeom prst="rect">
          <a:avLst/>
        </a:prstGeom>
        <a:solidFill>
          <a:schemeClr val="accent5">
            <a:hueOff val="-753085"/>
            <a:satOff val="-10003"/>
            <a:lumOff val="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Water Quality</a:t>
          </a:r>
        </a:p>
      </dsp:txBody>
      <dsp:txXfrm>
        <a:off x="857952" y="1329658"/>
        <a:ext cx="1896920" cy="1138152"/>
      </dsp:txXfrm>
    </dsp:sp>
    <dsp:sp modelId="{9AFEA4AE-4A7C-4A11-8F22-9A2EBB0DFDC1}">
      <dsp:nvSpPr>
        <dsp:cNvPr id="0" name=""/>
        <dsp:cNvSpPr/>
      </dsp:nvSpPr>
      <dsp:spPr>
        <a:xfrm>
          <a:off x="2944565" y="1329658"/>
          <a:ext cx="1896920" cy="1138152"/>
        </a:xfrm>
        <a:prstGeom prst="rect">
          <a:avLst/>
        </a:prstGeom>
        <a:solidFill>
          <a:schemeClr val="accent5">
            <a:hueOff val="-941356"/>
            <a:satOff val="-12503"/>
            <a:lumOff val="1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Flood Hazard</a:t>
          </a:r>
        </a:p>
      </dsp:txBody>
      <dsp:txXfrm>
        <a:off x="2944565" y="1329658"/>
        <a:ext cx="1896920" cy="1138152"/>
      </dsp:txXfrm>
    </dsp:sp>
    <dsp:sp modelId="{A9F5639C-9272-4566-B2BB-28FF85E0D5F7}">
      <dsp:nvSpPr>
        <dsp:cNvPr id="0" name=""/>
        <dsp:cNvSpPr/>
      </dsp:nvSpPr>
      <dsp:spPr>
        <a:xfrm>
          <a:off x="5031177" y="1329658"/>
          <a:ext cx="1896920" cy="1138152"/>
        </a:xfrm>
        <a:prstGeom prst="rect">
          <a:avLst/>
        </a:prstGeom>
        <a:solidFill>
          <a:schemeClr val="accent5">
            <a:hueOff val="-1129627"/>
            <a:satOff val="-15004"/>
            <a:lumOff val="2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Surface Hydrology</a:t>
          </a:r>
        </a:p>
      </dsp:txBody>
      <dsp:txXfrm>
        <a:off x="5031177" y="1329658"/>
        <a:ext cx="1896920" cy="1138152"/>
      </dsp:txXfrm>
    </dsp:sp>
    <dsp:sp modelId="{FC071D1F-9479-492F-AFF0-5794F608553B}">
      <dsp:nvSpPr>
        <dsp:cNvPr id="0" name=""/>
        <dsp:cNvSpPr/>
      </dsp:nvSpPr>
      <dsp:spPr>
        <a:xfrm>
          <a:off x="7117789" y="1329658"/>
          <a:ext cx="1896920" cy="1138152"/>
        </a:xfrm>
        <a:prstGeom prst="rect">
          <a:avLst/>
        </a:prstGeom>
        <a:solidFill>
          <a:schemeClr val="accent5">
            <a:hueOff val="-1317898"/>
            <a:satOff val="-17505"/>
            <a:lumOff val="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Deer Wintering Areas</a:t>
          </a:r>
        </a:p>
      </dsp:txBody>
      <dsp:txXfrm>
        <a:off x="7117789" y="1329658"/>
        <a:ext cx="1896920" cy="1138152"/>
      </dsp:txXfrm>
    </dsp:sp>
    <dsp:sp modelId="{0EBBA4B7-5EA7-4CCE-8D50-94C8E376B9AC}">
      <dsp:nvSpPr>
        <dsp:cNvPr id="0" name=""/>
        <dsp:cNvSpPr/>
      </dsp:nvSpPr>
      <dsp:spPr>
        <a:xfrm>
          <a:off x="1901258" y="2657503"/>
          <a:ext cx="1896920" cy="1138152"/>
        </a:xfrm>
        <a:prstGeom prst="rect">
          <a:avLst/>
        </a:prstGeom>
        <a:solidFill>
          <a:schemeClr val="accent5">
            <a:hueOff val="-1506170"/>
            <a:satOff val="-20006"/>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Wildfire Hazard Area</a:t>
          </a:r>
        </a:p>
      </dsp:txBody>
      <dsp:txXfrm>
        <a:off x="1901258" y="2657503"/>
        <a:ext cx="1896920" cy="1138152"/>
      </dsp:txXfrm>
    </dsp:sp>
    <dsp:sp modelId="{6DD820CD-D3C2-4D83-A765-0504D82384BC}">
      <dsp:nvSpPr>
        <dsp:cNvPr id="0" name=""/>
        <dsp:cNvSpPr/>
      </dsp:nvSpPr>
      <dsp:spPr>
        <a:xfrm>
          <a:off x="3987871" y="2657503"/>
          <a:ext cx="1896920" cy="1138152"/>
        </a:xfrm>
        <a:prstGeom prst="rect">
          <a:avLst/>
        </a:prstGeom>
        <a:solidFill>
          <a:schemeClr val="accent5">
            <a:hueOff val="-1694441"/>
            <a:satOff val="-22506"/>
            <a:lumOff val="3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Woodland Productivity</a:t>
          </a:r>
        </a:p>
      </dsp:txBody>
      <dsp:txXfrm>
        <a:off x="3987871" y="2657503"/>
        <a:ext cx="1896920" cy="1138152"/>
      </dsp:txXfrm>
    </dsp:sp>
    <dsp:sp modelId="{2E420591-0E61-466E-9A5E-5028AAFA4501}">
      <dsp:nvSpPr>
        <dsp:cNvPr id="0" name=""/>
        <dsp:cNvSpPr/>
      </dsp:nvSpPr>
      <dsp:spPr>
        <a:xfrm>
          <a:off x="6074483" y="2657503"/>
          <a:ext cx="1896920" cy="1138152"/>
        </a:xfrm>
        <a:prstGeom prst="rect">
          <a:avLst/>
        </a:prstGeom>
        <a:solidFill>
          <a:schemeClr val="accent5">
            <a:hueOff val="-1882712"/>
            <a:satOff val="-25007"/>
            <a:lumOff val="3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Prime Agricultural Soils</a:t>
          </a:r>
        </a:p>
      </dsp:txBody>
      <dsp:txXfrm>
        <a:off x="6074483" y="2657503"/>
        <a:ext cx="1896920" cy="1138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C8B7-8796-4140-ABC7-78F2E940CB77}">
      <dsp:nvSpPr>
        <dsp:cNvPr id="0" name=""/>
        <dsp:cNvSpPr/>
      </dsp:nvSpPr>
      <dsp:spPr>
        <a:xfrm>
          <a:off x="2892" y="407230"/>
          <a:ext cx="2294622" cy="137677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Consistent with all Major Goals (1-5) identified in Section B, Citizen Goals.</a:t>
          </a:r>
        </a:p>
      </dsp:txBody>
      <dsp:txXfrm>
        <a:off x="2892" y="407230"/>
        <a:ext cx="2294622" cy="1376773"/>
      </dsp:txXfrm>
    </dsp:sp>
    <dsp:sp modelId="{66B6ABC9-3399-495D-B796-11DD447F1562}">
      <dsp:nvSpPr>
        <dsp:cNvPr id="0" name=""/>
        <dsp:cNvSpPr/>
      </dsp:nvSpPr>
      <dsp:spPr>
        <a:xfrm>
          <a:off x="2526977" y="407230"/>
          <a:ext cx="2294622" cy="1376773"/>
        </a:xfrm>
        <a:prstGeom prst="rect">
          <a:avLst/>
        </a:prstGeom>
        <a:solidFill>
          <a:schemeClr val="accent5">
            <a:hueOff val="-268959"/>
            <a:satOff val="-3572"/>
            <a:lumOff val="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 will not affect Deer Wintering Areas (Development Goal #2).</a:t>
          </a:r>
        </a:p>
      </dsp:txBody>
      <dsp:txXfrm>
        <a:off x="2526977" y="407230"/>
        <a:ext cx="2294622" cy="1376773"/>
      </dsp:txXfrm>
    </dsp:sp>
    <dsp:sp modelId="{D4618984-837A-4E3F-AEED-CC875096196E}">
      <dsp:nvSpPr>
        <dsp:cNvPr id="0" name=""/>
        <dsp:cNvSpPr/>
      </dsp:nvSpPr>
      <dsp:spPr>
        <a:xfrm>
          <a:off x="5051062" y="407230"/>
          <a:ext cx="2294622" cy="1376773"/>
        </a:xfrm>
        <a:prstGeom prst="rect">
          <a:avLst/>
        </a:prstGeom>
        <a:solidFill>
          <a:schemeClr val="accent5">
            <a:hueOff val="-537918"/>
            <a:satOff val="-7145"/>
            <a:lumOff val="1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 will not adversely impact or affect Floodplains (Development Goal #3).</a:t>
          </a:r>
        </a:p>
      </dsp:txBody>
      <dsp:txXfrm>
        <a:off x="5051062" y="407230"/>
        <a:ext cx="2294622" cy="1376773"/>
      </dsp:txXfrm>
    </dsp:sp>
    <dsp:sp modelId="{BE73BC95-56BA-4986-871B-8DC09C36683A}">
      <dsp:nvSpPr>
        <dsp:cNvPr id="0" name=""/>
        <dsp:cNvSpPr/>
      </dsp:nvSpPr>
      <dsp:spPr>
        <a:xfrm>
          <a:off x="7575147" y="407230"/>
          <a:ext cx="2294622" cy="1376773"/>
        </a:xfrm>
        <a:prstGeom prst="rect">
          <a:avLst/>
        </a:prstGeom>
        <a:solidFill>
          <a:schemeClr val="accent5">
            <a:hueOff val="-806877"/>
            <a:satOff val="-10717"/>
            <a:lumOff val="1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 not occurring on or within Landslide Areas (Development Goal #4).</a:t>
          </a:r>
        </a:p>
      </dsp:txBody>
      <dsp:txXfrm>
        <a:off x="7575147" y="407230"/>
        <a:ext cx="2294622" cy="1376773"/>
      </dsp:txXfrm>
    </dsp:sp>
    <dsp:sp modelId="{F3F01864-4AF9-43F4-B5B0-3F728AF729AA}">
      <dsp:nvSpPr>
        <dsp:cNvPr id="0" name=""/>
        <dsp:cNvSpPr/>
      </dsp:nvSpPr>
      <dsp:spPr>
        <a:xfrm>
          <a:off x="2892" y="2013466"/>
          <a:ext cx="2294622" cy="1376773"/>
        </a:xfrm>
        <a:prstGeom prst="rect">
          <a:avLst/>
        </a:prstGeom>
        <a:solidFill>
          <a:schemeClr val="accent5">
            <a:hueOff val="-1075835"/>
            <a:satOff val="-14290"/>
            <a:lumOff val="2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 includes a density that is compatible with existing uses of land (Development Goal #6).</a:t>
          </a:r>
        </a:p>
      </dsp:txBody>
      <dsp:txXfrm>
        <a:off x="2892" y="2013466"/>
        <a:ext cx="2294622" cy="1376773"/>
      </dsp:txXfrm>
    </dsp:sp>
    <dsp:sp modelId="{02C83603-8052-42FE-817A-840C80BE87FB}">
      <dsp:nvSpPr>
        <dsp:cNvPr id="0" name=""/>
        <dsp:cNvSpPr/>
      </dsp:nvSpPr>
      <dsp:spPr>
        <a:xfrm>
          <a:off x="2526977" y="2013466"/>
          <a:ext cx="2294622" cy="1376773"/>
        </a:xfrm>
        <a:prstGeom prst="rect">
          <a:avLst/>
        </a:prstGeom>
        <a:solidFill>
          <a:schemeClr val="accent5">
            <a:hueOff val="-1344794"/>
            <a:satOff val="-17862"/>
            <a:lumOff val="2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Development to occur will be close to existing public services (Development Goal #7).</a:t>
          </a:r>
        </a:p>
      </dsp:txBody>
      <dsp:txXfrm>
        <a:off x="2526977" y="2013466"/>
        <a:ext cx="2294622" cy="1376773"/>
      </dsp:txXfrm>
    </dsp:sp>
    <dsp:sp modelId="{BF7BF526-35FA-445A-997A-6AB8E806C512}">
      <dsp:nvSpPr>
        <dsp:cNvPr id="0" name=""/>
        <dsp:cNvSpPr/>
      </dsp:nvSpPr>
      <dsp:spPr>
        <a:xfrm>
          <a:off x="5051062" y="2013466"/>
          <a:ext cx="2294622" cy="1376773"/>
        </a:xfrm>
        <a:prstGeom prst="rect">
          <a:avLst/>
        </a:prstGeom>
        <a:solidFill>
          <a:schemeClr val="accent5">
            <a:hueOff val="-1613753"/>
            <a:satOff val="-21435"/>
            <a:lumOff val="3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Development is not defined as intense industrial or commercial (Development Goal #8).</a:t>
          </a:r>
        </a:p>
      </dsp:txBody>
      <dsp:txXfrm>
        <a:off x="5051062" y="2013466"/>
        <a:ext cx="2294622" cy="1376773"/>
      </dsp:txXfrm>
    </dsp:sp>
    <dsp:sp modelId="{DCBFCFDF-29B5-4BED-B668-2FB38EA18D95}">
      <dsp:nvSpPr>
        <dsp:cNvPr id="0" name=""/>
        <dsp:cNvSpPr/>
      </dsp:nvSpPr>
      <dsp:spPr>
        <a:xfrm>
          <a:off x="7575147" y="2013466"/>
          <a:ext cx="2294622" cy="1376773"/>
        </a:xfrm>
        <a:prstGeom prst="rect">
          <a:avLst/>
        </a:prstGeom>
        <a:solidFill>
          <a:schemeClr val="accent5">
            <a:hueOff val="-1882712"/>
            <a:satOff val="-25007"/>
            <a:lumOff val="3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Development is not defined as dense residential development (Development Goal #8).</a:t>
          </a:r>
        </a:p>
      </dsp:txBody>
      <dsp:txXfrm>
        <a:off x="7575147" y="2013466"/>
        <a:ext cx="2294622" cy="13767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059E2-7F44-439E-A568-685B12E50F9A}">
      <dsp:nvSpPr>
        <dsp:cNvPr id="0" name=""/>
        <dsp:cNvSpPr/>
      </dsp:nvSpPr>
      <dsp:spPr>
        <a:xfrm>
          <a:off x="48" y="121604"/>
          <a:ext cx="4613348" cy="547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Prime Agriculture Soils</a:t>
          </a:r>
        </a:p>
      </dsp:txBody>
      <dsp:txXfrm>
        <a:off x="48" y="121604"/>
        <a:ext cx="4613348" cy="547200"/>
      </dsp:txXfrm>
    </dsp:sp>
    <dsp:sp modelId="{95268607-DCE6-4A35-B735-9445C57FF455}">
      <dsp:nvSpPr>
        <dsp:cNvPr id="0" name=""/>
        <dsp:cNvSpPr/>
      </dsp:nvSpPr>
      <dsp:spPr>
        <a:xfrm>
          <a:off x="48" y="668804"/>
          <a:ext cx="4613348" cy="300706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Policy #1: Only agricultural and public uses may be permitted on prime agricultural soils.</a:t>
          </a:r>
        </a:p>
      </dsp:txBody>
      <dsp:txXfrm>
        <a:off x="48" y="668804"/>
        <a:ext cx="4613348" cy="3007061"/>
      </dsp:txXfrm>
    </dsp:sp>
    <dsp:sp modelId="{A7695801-36A7-4736-A67A-02754CEEB5C0}">
      <dsp:nvSpPr>
        <dsp:cNvPr id="0" name=""/>
        <dsp:cNvSpPr/>
      </dsp:nvSpPr>
      <dsp:spPr>
        <a:xfrm>
          <a:off x="5259265" y="121604"/>
          <a:ext cx="4613348" cy="547200"/>
        </a:xfrm>
        <a:prstGeom prst="rect">
          <a:avLst/>
        </a:prstGeom>
        <a:solidFill>
          <a:schemeClr val="accent2">
            <a:hueOff val="-1888395"/>
            <a:satOff val="35136"/>
            <a:lumOff val="4705"/>
            <a:alphaOff val="0"/>
          </a:schemeClr>
        </a:solidFill>
        <a:ln w="19050" cap="flat" cmpd="sng" algn="ctr">
          <a:solidFill>
            <a:schemeClr val="accent2">
              <a:hueOff val="-1888395"/>
              <a:satOff val="35136"/>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Excessive Slope</a:t>
          </a:r>
        </a:p>
      </dsp:txBody>
      <dsp:txXfrm>
        <a:off x="5259265" y="121604"/>
        <a:ext cx="4613348" cy="547200"/>
      </dsp:txXfrm>
    </dsp:sp>
    <dsp:sp modelId="{0B19CAC1-48D1-4EA8-B247-E5A6796FA219}">
      <dsp:nvSpPr>
        <dsp:cNvPr id="0" name=""/>
        <dsp:cNvSpPr/>
      </dsp:nvSpPr>
      <dsp:spPr>
        <a:xfrm>
          <a:off x="5259265" y="668804"/>
          <a:ext cx="4613348" cy="3007061"/>
        </a:xfrm>
        <a:prstGeom prst="rect">
          <a:avLst/>
        </a:prstGeom>
        <a:solidFill>
          <a:schemeClr val="accent2">
            <a:tint val="40000"/>
            <a:alpha val="90000"/>
            <a:hueOff val="-3054526"/>
            <a:satOff val="53905"/>
            <a:lumOff val="4014"/>
            <a:alphaOff val="0"/>
          </a:schemeClr>
        </a:solidFill>
        <a:ln w="19050" cap="flat" cmpd="sng" algn="ctr">
          <a:solidFill>
            <a:schemeClr val="accent2">
              <a:tint val="40000"/>
              <a:alpha val="90000"/>
              <a:hueOff val="-3054526"/>
              <a:satOff val="53905"/>
              <a:lumOff val="4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Policy #17: Only agriculture, residential, open space, and small-scale commercial, industrial, recreational uses, and public or quasi public uses may be permitted.</a:t>
          </a:r>
        </a:p>
        <a:p>
          <a:pPr marL="171450" lvl="1" indent="-171450" algn="l" defTabSz="844550">
            <a:lnSpc>
              <a:spcPct val="90000"/>
            </a:lnSpc>
            <a:spcBef>
              <a:spcPct val="0"/>
            </a:spcBef>
            <a:spcAft>
              <a:spcPct val="15000"/>
            </a:spcAft>
            <a:buChar char="•"/>
          </a:pPr>
          <a:r>
            <a:rPr lang="en-US" sz="1900" kern="1200" dirty="0"/>
            <a:t>Policy #18: Residential, small-scale commercial, industrial, recreational uses, and public or quasi public uses may only be permitted when they, are clearly compatible with the surrounding and existing uses of the land.</a:t>
          </a:r>
        </a:p>
      </dsp:txBody>
      <dsp:txXfrm>
        <a:off x="5259265" y="668804"/>
        <a:ext cx="4613348" cy="30070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9EA0-9E42-4BA6-B8B1-6CA4324E638A}">
      <dsp:nvSpPr>
        <dsp:cNvPr id="0" name=""/>
        <dsp:cNvSpPr/>
      </dsp:nvSpPr>
      <dsp:spPr>
        <a:xfrm>
          <a:off x="339344" y="303657"/>
          <a:ext cx="1056181" cy="105618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E0D33-1B04-48B4-AB9B-F339B6E271D1}">
      <dsp:nvSpPr>
        <dsp:cNvPr id="0" name=""/>
        <dsp:cNvSpPr/>
      </dsp:nvSpPr>
      <dsp:spPr>
        <a:xfrm>
          <a:off x="564432" y="528745"/>
          <a:ext cx="606005" cy="606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1F5EAF-1408-4B9E-9B49-CCC277335283}">
      <dsp:nvSpPr>
        <dsp:cNvPr id="0" name=""/>
        <dsp:cNvSpPr/>
      </dsp:nvSpPr>
      <dsp:spPr>
        <a:xfrm>
          <a:off x="1712" y="1688814"/>
          <a:ext cx="1731445" cy="180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Policy #31: Only agricultural, residential, open space, and small-scale commercial, industrial, recreational uses, and public or quasi public uses may be permitted.</a:t>
          </a:r>
        </a:p>
      </dsp:txBody>
      <dsp:txXfrm>
        <a:off x="1712" y="1688814"/>
        <a:ext cx="1731445" cy="1804997"/>
      </dsp:txXfrm>
    </dsp:sp>
    <dsp:sp modelId="{DA29E5EC-67B6-43AE-B4E8-5878B1FA8A97}">
      <dsp:nvSpPr>
        <dsp:cNvPr id="0" name=""/>
        <dsp:cNvSpPr/>
      </dsp:nvSpPr>
      <dsp:spPr>
        <a:xfrm>
          <a:off x="2373792" y="303657"/>
          <a:ext cx="1056181" cy="105618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D8116-1FED-4E11-B661-E56892980ED0}">
      <dsp:nvSpPr>
        <dsp:cNvPr id="0" name=""/>
        <dsp:cNvSpPr/>
      </dsp:nvSpPr>
      <dsp:spPr>
        <a:xfrm>
          <a:off x="2598880" y="528745"/>
          <a:ext cx="606005" cy="606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BC6301-BFCA-4CD5-88B1-7BD7DEB2F2E3}">
      <dsp:nvSpPr>
        <dsp:cNvPr id="0" name=""/>
        <dsp:cNvSpPr/>
      </dsp:nvSpPr>
      <dsp:spPr>
        <a:xfrm>
          <a:off x="2036160" y="1688814"/>
          <a:ext cx="1731445" cy="180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Policy #32: Residential, small-scale commercial, industrial, recreational uses, and public or quasi public uses may only be permitted when they are clearly compatible with the surrounding and planned uses of the land.</a:t>
          </a:r>
        </a:p>
      </dsp:txBody>
      <dsp:txXfrm>
        <a:off x="2036160" y="1688814"/>
        <a:ext cx="1731445" cy="1804997"/>
      </dsp:txXfrm>
    </dsp:sp>
    <dsp:sp modelId="{44C81CBC-BAC3-4458-9DEA-7A32473FA104}">
      <dsp:nvSpPr>
        <dsp:cNvPr id="0" name=""/>
        <dsp:cNvSpPr/>
      </dsp:nvSpPr>
      <dsp:spPr>
        <a:xfrm>
          <a:off x="4408240" y="303657"/>
          <a:ext cx="1056181" cy="105618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C56DB-1305-45B3-A8ED-594969379611}">
      <dsp:nvSpPr>
        <dsp:cNvPr id="0" name=""/>
        <dsp:cNvSpPr/>
      </dsp:nvSpPr>
      <dsp:spPr>
        <a:xfrm>
          <a:off x="4633328" y="528745"/>
          <a:ext cx="606005" cy="606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965CBF-34D0-484F-AD10-0B789AEFAFCB}">
      <dsp:nvSpPr>
        <dsp:cNvPr id="0" name=""/>
        <dsp:cNvSpPr/>
      </dsp:nvSpPr>
      <dsp:spPr>
        <a:xfrm>
          <a:off x="4070608" y="1688814"/>
          <a:ext cx="1731445" cy="180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Policy #34: If more than one development policy affects the same parcel of land, the most restrictive development policy shall apply, first, followed by the other policies in order of diminishing restrictions.</a:t>
          </a:r>
        </a:p>
      </dsp:txBody>
      <dsp:txXfrm>
        <a:off x="4070608" y="1688814"/>
        <a:ext cx="1731445" cy="1804997"/>
      </dsp:txXfrm>
    </dsp:sp>
    <dsp:sp modelId="{5BAFBA3F-2EF5-42D5-94A5-7BFD5B60C83F}">
      <dsp:nvSpPr>
        <dsp:cNvPr id="0" name=""/>
        <dsp:cNvSpPr/>
      </dsp:nvSpPr>
      <dsp:spPr>
        <a:xfrm>
          <a:off x="6442688" y="303657"/>
          <a:ext cx="1056181" cy="105618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59D65-5930-4B66-986B-7E2616560CDD}">
      <dsp:nvSpPr>
        <dsp:cNvPr id="0" name=""/>
        <dsp:cNvSpPr/>
      </dsp:nvSpPr>
      <dsp:spPr>
        <a:xfrm>
          <a:off x="6667776" y="528745"/>
          <a:ext cx="606005" cy="6060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650F44-8DA2-4EFC-B758-A687506F8D8E}">
      <dsp:nvSpPr>
        <dsp:cNvPr id="0" name=""/>
        <dsp:cNvSpPr/>
      </dsp:nvSpPr>
      <dsp:spPr>
        <a:xfrm>
          <a:off x="6105057" y="1688814"/>
          <a:ext cx="1731445" cy="180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Policy #36: Safe buildable access must exist to all proposed uses of the land. The access must also be adequate to accommodate the immediate and cumulative traffic impacts of the proposed development.</a:t>
          </a:r>
        </a:p>
      </dsp:txBody>
      <dsp:txXfrm>
        <a:off x="6105057" y="1688814"/>
        <a:ext cx="1731445" cy="1804997"/>
      </dsp:txXfrm>
    </dsp:sp>
    <dsp:sp modelId="{413F9E92-5E92-46EF-8F54-B2DD3BDEE8AB}">
      <dsp:nvSpPr>
        <dsp:cNvPr id="0" name=""/>
        <dsp:cNvSpPr/>
      </dsp:nvSpPr>
      <dsp:spPr>
        <a:xfrm>
          <a:off x="8477137" y="303657"/>
          <a:ext cx="1056181" cy="105618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D85E0-BA6F-44EA-AC85-D331D71FE78E}">
      <dsp:nvSpPr>
        <dsp:cNvPr id="0" name=""/>
        <dsp:cNvSpPr/>
      </dsp:nvSpPr>
      <dsp:spPr>
        <a:xfrm>
          <a:off x="8702225" y="528745"/>
          <a:ext cx="606005" cy="6060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62172F-A8F9-4306-8C03-BEDEB436A520}">
      <dsp:nvSpPr>
        <dsp:cNvPr id="0" name=""/>
        <dsp:cNvSpPr/>
      </dsp:nvSpPr>
      <dsp:spPr>
        <a:xfrm>
          <a:off x="8139505" y="1688814"/>
          <a:ext cx="1731445" cy="180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Policy #37: The policies of this plan shall not apply to developments functioning and legally existing prior to the adoption of this plan</a:t>
          </a:r>
        </a:p>
      </dsp:txBody>
      <dsp:txXfrm>
        <a:off x="8139505" y="1688814"/>
        <a:ext cx="1731445" cy="1804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F07D-2BE8-478E-A6C3-69071804AB08}">
      <dsp:nvSpPr>
        <dsp:cNvPr id="0" name=""/>
        <dsp:cNvSpPr/>
      </dsp:nvSpPr>
      <dsp:spPr>
        <a:xfrm>
          <a:off x="0" y="65370"/>
          <a:ext cx="10828337"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CEQA is intended to inform government decisionmakers and the public about the potential environmental effects of proposed activities and to prevent significant, avoidable environmental damage</a:t>
          </a:r>
          <a:endParaRPr lang="en-US" sz="1800" kern="1200" dirty="0"/>
        </a:p>
      </dsp:txBody>
      <dsp:txXfrm>
        <a:off x="34954" y="100324"/>
        <a:ext cx="10758429" cy="646132"/>
      </dsp:txXfrm>
    </dsp:sp>
    <dsp:sp modelId="{7080A088-7739-4761-82C1-B7ED242897E2}">
      <dsp:nvSpPr>
        <dsp:cNvPr id="0" name=""/>
        <dsp:cNvSpPr/>
      </dsp:nvSpPr>
      <dsp:spPr>
        <a:xfrm>
          <a:off x="0" y="833250"/>
          <a:ext cx="10828337" cy="716040"/>
        </a:xfrm>
        <a:prstGeom prst="roundRect">
          <a:avLst/>
        </a:prstGeom>
        <a:solidFill>
          <a:schemeClr val="accent2">
            <a:hueOff val="-629465"/>
            <a:satOff val="11712"/>
            <a:lumOff val="15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CEQA seeks to accomplish the five major objectives below:</a:t>
          </a:r>
          <a:endParaRPr lang="en-US" sz="1800" kern="1200" dirty="0"/>
        </a:p>
      </dsp:txBody>
      <dsp:txXfrm>
        <a:off x="34954" y="868204"/>
        <a:ext cx="10758429" cy="646132"/>
      </dsp:txXfrm>
    </dsp:sp>
    <dsp:sp modelId="{1EAE27B0-4BB6-4142-AE8D-6F2BD796DDE1}">
      <dsp:nvSpPr>
        <dsp:cNvPr id="0" name=""/>
        <dsp:cNvSpPr/>
      </dsp:nvSpPr>
      <dsp:spPr>
        <a:xfrm>
          <a:off x="0" y="1549290"/>
          <a:ext cx="10828337"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8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Disclose Environmental Impacts</a:t>
          </a:r>
        </a:p>
        <a:p>
          <a:pPr marL="114300" lvl="1" indent="-114300" algn="l" defTabSz="622300">
            <a:lnSpc>
              <a:spcPct val="90000"/>
            </a:lnSpc>
            <a:spcBef>
              <a:spcPct val="0"/>
            </a:spcBef>
            <a:spcAft>
              <a:spcPct val="20000"/>
            </a:spcAft>
            <a:buChar char="•"/>
          </a:pPr>
          <a:r>
            <a:rPr lang="en-US" sz="1400" b="0" i="0" kern="1200"/>
            <a:t>Prevent or Reduce Environmental Damage</a:t>
          </a:r>
          <a:endParaRPr lang="en-US" sz="1400" kern="1200"/>
        </a:p>
        <a:p>
          <a:pPr marL="114300" lvl="1" indent="-114300" algn="l" defTabSz="622300">
            <a:lnSpc>
              <a:spcPct val="90000"/>
            </a:lnSpc>
            <a:spcBef>
              <a:spcPct val="0"/>
            </a:spcBef>
            <a:spcAft>
              <a:spcPct val="20000"/>
            </a:spcAft>
            <a:buChar char="•"/>
          </a:pPr>
          <a:r>
            <a:rPr lang="en-US" sz="1400" kern="1200"/>
            <a:t>Disclose Agency Decisions</a:t>
          </a:r>
        </a:p>
        <a:p>
          <a:pPr marL="114300" lvl="1" indent="-114300" algn="l" defTabSz="622300">
            <a:lnSpc>
              <a:spcPct val="90000"/>
            </a:lnSpc>
            <a:spcBef>
              <a:spcPct val="0"/>
            </a:spcBef>
            <a:spcAft>
              <a:spcPct val="20000"/>
            </a:spcAft>
            <a:buChar char="•"/>
          </a:pPr>
          <a:r>
            <a:rPr lang="en-US" sz="1400" b="0" i="0" kern="1200" dirty="0"/>
            <a:t>Promote Interagency Coordination</a:t>
          </a:r>
          <a:endParaRPr lang="en-US" sz="1400" kern="1200" dirty="0"/>
        </a:p>
        <a:p>
          <a:pPr marL="114300" lvl="1" indent="-114300" algn="l" defTabSz="622300">
            <a:lnSpc>
              <a:spcPct val="90000"/>
            </a:lnSpc>
            <a:spcBef>
              <a:spcPct val="0"/>
            </a:spcBef>
            <a:spcAft>
              <a:spcPct val="20000"/>
            </a:spcAft>
            <a:buChar char="•"/>
          </a:pPr>
          <a:r>
            <a:rPr lang="en-US" sz="1400" kern="1200" dirty="0"/>
            <a:t>Encourage Public Participation</a:t>
          </a:r>
        </a:p>
      </dsp:txBody>
      <dsp:txXfrm>
        <a:off x="0" y="1549290"/>
        <a:ext cx="10828337" cy="1229580"/>
      </dsp:txXfrm>
    </dsp:sp>
    <dsp:sp modelId="{71B8E604-2BA9-4015-BA34-B8E2AAF19CBF}">
      <dsp:nvSpPr>
        <dsp:cNvPr id="0" name=""/>
        <dsp:cNvSpPr/>
      </dsp:nvSpPr>
      <dsp:spPr>
        <a:xfrm>
          <a:off x="0" y="2778870"/>
          <a:ext cx="10828337" cy="716040"/>
        </a:xfrm>
        <a:prstGeom prst="roundRect">
          <a:avLst/>
        </a:prstGeom>
        <a:solidFill>
          <a:schemeClr val="accent2">
            <a:hueOff val="-1258930"/>
            <a:satOff val="23424"/>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The process is intended to be objective </a:t>
          </a:r>
          <a:endParaRPr lang="en-US" sz="1800" kern="1200" dirty="0"/>
        </a:p>
      </dsp:txBody>
      <dsp:txXfrm>
        <a:off x="34954" y="2813824"/>
        <a:ext cx="10758429" cy="646132"/>
      </dsp:txXfrm>
    </dsp:sp>
    <dsp:sp modelId="{F6BCB8B9-7FE4-47F3-87F8-B27BD1A6442C}">
      <dsp:nvSpPr>
        <dsp:cNvPr id="0" name=""/>
        <dsp:cNvSpPr/>
      </dsp:nvSpPr>
      <dsp:spPr>
        <a:xfrm>
          <a:off x="0" y="3546750"/>
          <a:ext cx="10828337" cy="716040"/>
        </a:xfrm>
        <a:prstGeom prst="round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process uses factual, scientific, reputable data</a:t>
          </a:r>
        </a:p>
      </dsp:txBody>
      <dsp:txXfrm>
        <a:off x="34954" y="3581704"/>
        <a:ext cx="10758429"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9B94D-3E2E-497A-A3E1-67C8AA2C9112}"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C0064-A185-4A41-97CE-33B1CFFB21A8}" type="slidenum">
              <a:rPr lang="en-US" smtClean="0"/>
              <a:t>‹#›</a:t>
            </a:fld>
            <a:endParaRPr lang="en-US"/>
          </a:p>
        </p:txBody>
      </p:sp>
    </p:spTree>
    <p:extLst>
      <p:ext uri="{BB962C8B-B14F-4D97-AF65-F5344CB8AC3E}">
        <p14:creationId xmlns:p14="http://schemas.microsoft.com/office/powerpoint/2010/main" val="277108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a:t>
            </a:fld>
            <a:endParaRPr lang="en-US"/>
          </a:p>
        </p:txBody>
      </p:sp>
    </p:spTree>
    <p:extLst>
      <p:ext uri="{BB962C8B-B14F-4D97-AF65-F5344CB8AC3E}">
        <p14:creationId xmlns:p14="http://schemas.microsoft.com/office/powerpoint/2010/main" val="262237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19</a:t>
            </a:fld>
            <a:endParaRPr lang="en-US"/>
          </a:p>
        </p:txBody>
      </p:sp>
    </p:spTree>
    <p:extLst>
      <p:ext uri="{BB962C8B-B14F-4D97-AF65-F5344CB8AC3E}">
        <p14:creationId xmlns:p14="http://schemas.microsoft.com/office/powerpoint/2010/main" val="46348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20</a:t>
            </a:fld>
            <a:endParaRPr lang="en-US"/>
          </a:p>
        </p:txBody>
      </p:sp>
    </p:spTree>
    <p:extLst>
      <p:ext uri="{BB962C8B-B14F-4D97-AF65-F5344CB8AC3E}">
        <p14:creationId xmlns:p14="http://schemas.microsoft.com/office/powerpoint/2010/main" val="269871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21</a:t>
            </a:fld>
            <a:endParaRPr lang="en-US"/>
          </a:p>
        </p:txBody>
      </p:sp>
    </p:spTree>
    <p:extLst>
      <p:ext uri="{BB962C8B-B14F-4D97-AF65-F5344CB8AC3E}">
        <p14:creationId xmlns:p14="http://schemas.microsoft.com/office/powerpoint/2010/main" val="257425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22</a:t>
            </a:fld>
            <a:endParaRPr lang="en-US"/>
          </a:p>
        </p:txBody>
      </p:sp>
    </p:spTree>
    <p:extLst>
      <p:ext uri="{BB962C8B-B14F-4D97-AF65-F5344CB8AC3E}">
        <p14:creationId xmlns:p14="http://schemas.microsoft.com/office/powerpoint/2010/main" val="7347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Use: Army Corp of Engineers </a:t>
            </a:r>
          </a:p>
        </p:txBody>
      </p:sp>
      <p:sp>
        <p:nvSpPr>
          <p:cNvPr id="4" name="Slide Number Placeholder 3"/>
          <p:cNvSpPr>
            <a:spLocks noGrp="1"/>
          </p:cNvSpPr>
          <p:nvPr>
            <p:ph type="sldNum" sz="quarter" idx="5"/>
          </p:nvPr>
        </p:nvSpPr>
        <p:spPr/>
        <p:txBody>
          <a:bodyPr/>
          <a:lstStyle/>
          <a:p>
            <a:fld id="{B53C0064-A185-4A41-97CE-33B1CFFB21A8}" type="slidenum">
              <a:rPr lang="en-US" smtClean="0"/>
              <a:t>24</a:t>
            </a:fld>
            <a:endParaRPr lang="en-US"/>
          </a:p>
        </p:txBody>
      </p:sp>
    </p:spTree>
    <p:extLst>
      <p:ext uri="{BB962C8B-B14F-4D97-AF65-F5344CB8AC3E}">
        <p14:creationId xmlns:p14="http://schemas.microsoft.com/office/powerpoint/2010/main" val="54003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27</a:t>
            </a:fld>
            <a:endParaRPr lang="en-US"/>
          </a:p>
        </p:txBody>
      </p:sp>
    </p:spTree>
    <p:extLst>
      <p:ext uri="{BB962C8B-B14F-4D97-AF65-F5344CB8AC3E}">
        <p14:creationId xmlns:p14="http://schemas.microsoft.com/office/powerpoint/2010/main" val="364429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28</a:t>
            </a:fld>
            <a:endParaRPr lang="en-US"/>
          </a:p>
        </p:txBody>
      </p:sp>
    </p:spTree>
    <p:extLst>
      <p:ext uri="{BB962C8B-B14F-4D97-AF65-F5344CB8AC3E}">
        <p14:creationId xmlns:p14="http://schemas.microsoft.com/office/powerpoint/2010/main" val="348127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3</a:t>
            </a:fld>
            <a:endParaRPr lang="en-US"/>
          </a:p>
        </p:txBody>
      </p:sp>
    </p:spTree>
    <p:extLst>
      <p:ext uri="{BB962C8B-B14F-4D97-AF65-F5344CB8AC3E}">
        <p14:creationId xmlns:p14="http://schemas.microsoft.com/office/powerpoint/2010/main" val="474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5</a:t>
            </a:fld>
            <a:endParaRPr lang="en-US"/>
          </a:p>
        </p:txBody>
      </p:sp>
    </p:spTree>
    <p:extLst>
      <p:ext uri="{BB962C8B-B14F-4D97-AF65-F5344CB8AC3E}">
        <p14:creationId xmlns:p14="http://schemas.microsoft.com/office/powerpoint/2010/main" val="19251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6</a:t>
            </a:fld>
            <a:endParaRPr lang="en-US"/>
          </a:p>
        </p:txBody>
      </p:sp>
    </p:spTree>
    <p:extLst>
      <p:ext uri="{BB962C8B-B14F-4D97-AF65-F5344CB8AC3E}">
        <p14:creationId xmlns:p14="http://schemas.microsoft.com/office/powerpoint/2010/main" val="236731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7</a:t>
            </a:fld>
            <a:endParaRPr lang="en-US"/>
          </a:p>
        </p:txBody>
      </p:sp>
    </p:spTree>
    <p:extLst>
      <p:ext uri="{BB962C8B-B14F-4D97-AF65-F5344CB8AC3E}">
        <p14:creationId xmlns:p14="http://schemas.microsoft.com/office/powerpoint/2010/main" val="295089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8</a:t>
            </a:fld>
            <a:endParaRPr lang="en-US"/>
          </a:p>
        </p:txBody>
      </p:sp>
    </p:spTree>
    <p:extLst>
      <p:ext uri="{BB962C8B-B14F-4D97-AF65-F5344CB8AC3E}">
        <p14:creationId xmlns:p14="http://schemas.microsoft.com/office/powerpoint/2010/main" val="141635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9</a:t>
            </a:fld>
            <a:endParaRPr lang="en-US"/>
          </a:p>
        </p:txBody>
      </p:sp>
    </p:spTree>
    <p:extLst>
      <p:ext uri="{BB962C8B-B14F-4D97-AF65-F5344CB8AC3E}">
        <p14:creationId xmlns:p14="http://schemas.microsoft.com/office/powerpoint/2010/main" val="50584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16</a:t>
            </a:fld>
            <a:endParaRPr lang="en-US"/>
          </a:p>
        </p:txBody>
      </p:sp>
    </p:spTree>
    <p:extLst>
      <p:ext uri="{BB962C8B-B14F-4D97-AF65-F5344CB8AC3E}">
        <p14:creationId xmlns:p14="http://schemas.microsoft.com/office/powerpoint/2010/main" val="236000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17</a:t>
            </a:fld>
            <a:endParaRPr lang="en-US"/>
          </a:p>
        </p:txBody>
      </p:sp>
    </p:spTree>
    <p:extLst>
      <p:ext uri="{BB962C8B-B14F-4D97-AF65-F5344CB8AC3E}">
        <p14:creationId xmlns:p14="http://schemas.microsoft.com/office/powerpoint/2010/main" val="392466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37EC1E-762E-457A-BD3C-0110EAE692E7}" type="datetimeFigureOut">
              <a:rPr lang="en-US" smtClean="0"/>
              <a:t>8/17/2022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CBA561-5C17-4647-8650-6CC6450097A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21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17829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1536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67635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7EC1E-762E-457A-BD3C-0110EAE692E7}"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66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7EC1E-762E-457A-BD3C-0110EAE692E7}"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6790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7EC1E-762E-457A-BD3C-0110EAE692E7}"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310605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7EC1E-762E-457A-BD3C-0110EAE692E7}"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6655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7EC1E-762E-457A-BD3C-0110EAE692E7}"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231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7EC1E-762E-457A-BD3C-0110EAE692E7}"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401971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7EC1E-762E-457A-BD3C-0110EAE692E7}"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004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37EC1E-762E-457A-BD3C-0110EAE692E7}" type="datetimeFigureOut">
              <a:rPr lang="en-US" smtClean="0"/>
              <a:t>8/17/2022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CCBA561-5C17-4647-8650-6CC6450097A6}" type="slidenum">
              <a:rPr lang="en-US" smtClean="0"/>
              <a:t>‹#›</a:t>
            </a:fld>
            <a:endParaRPr lang="en-US"/>
          </a:p>
        </p:txBody>
      </p:sp>
    </p:spTree>
    <p:extLst>
      <p:ext uri="{BB962C8B-B14F-4D97-AF65-F5344CB8AC3E}">
        <p14:creationId xmlns:p14="http://schemas.microsoft.com/office/powerpoint/2010/main" val="260835087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2F531-A052-1CB2-C2EC-17C64C38F859}"/>
              </a:ext>
            </a:extLst>
          </p:cNvPr>
          <p:cNvSpPr>
            <a:spLocks noGrp="1"/>
          </p:cNvSpPr>
          <p:nvPr>
            <p:ph type="ctrTitle"/>
          </p:nvPr>
        </p:nvSpPr>
        <p:spPr>
          <a:xfrm>
            <a:off x="6736924" y="857675"/>
            <a:ext cx="4566230" cy="3437782"/>
          </a:xfrm>
        </p:spPr>
        <p:txBody>
          <a:bodyPr>
            <a:normAutofit/>
          </a:bodyPr>
          <a:lstStyle/>
          <a:p>
            <a:r>
              <a:rPr lang="en-US" sz="4500"/>
              <a:t>Kidder Creek Orchard Camp</a:t>
            </a:r>
            <a:br>
              <a:rPr lang="en-US" sz="4500"/>
            </a:br>
            <a:r>
              <a:rPr lang="en-US" sz="4500"/>
              <a:t>Zone Change and Use Permit</a:t>
            </a:r>
          </a:p>
        </p:txBody>
      </p:sp>
      <p:sp>
        <p:nvSpPr>
          <p:cNvPr id="3" name="Subtitle 2">
            <a:extLst>
              <a:ext uri="{FF2B5EF4-FFF2-40B4-BE49-F238E27FC236}">
                <a16:creationId xmlns:a16="http://schemas.microsoft.com/office/drawing/2014/main" id="{79CD55C5-A69D-9D65-FA07-FDC97BFBB93C}"/>
              </a:ext>
            </a:extLst>
          </p:cNvPr>
          <p:cNvSpPr>
            <a:spLocks noGrp="1"/>
          </p:cNvSpPr>
          <p:nvPr>
            <p:ph type="subTitle" idx="1"/>
          </p:nvPr>
        </p:nvSpPr>
        <p:spPr>
          <a:xfrm>
            <a:off x="6736924" y="4356635"/>
            <a:ext cx="4535850" cy="1543422"/>
          </a:xfrm>
        </p:spPr>
        <p:txBody>
          <a:bodyPr>
            <a:normAutofit/>
          </a:bodyPr>
          <a:lstStyle/>
          <a:p>
            <a:r>
              <a:rPr lang="en-US"/>
              <a:t>Planning Commission Meeting</a:t>
            </a:r>
          </a:p>
          <a:p>
            <a:r>
              <a:rPr lang="en-US"/>
              <a:t>August 17, 2022</a:t>
            </a:r>
            <a:endParaRPr lang="en-US" dirty="0"/>
          </a:p>
        </p:txBody>
      </p:sp>
      <p:pic>
        <p:nvPicPr>
          <p:cNvPr id="7" name="Graphic 6" descr="Hill scene">
            <a:extLst>
              <a:ext uri="{FF2B5EF4-FFF2-40B4-BE49-F238E27FC236}">
                <a16:creationId xmlns:a16="http://schemas.microsoft.com/office/drawing/2014/main" id="{DB3411DB-9738-778D-49FD-F689AA04FA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4" y="1131152"/>
            <a:ext cx="4593715" cy="4593715"/>
          </a:xfrm>
          <a:prstGeom prst="rect">
            <a:avLst/>
          </a:prstGeom>
        </p:spPr>
      </p:pic>
    </p:spTree>
    <p:extLst>
      <p:ext uri="{BB962C8B-B14F-4D97-AF65-F5344CB8AC3E}">
        <p14:creationId xmlns:p14="http://schemas.microsoft.com/office/powerpoint/2010/main" val="221321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0FCD-A5D5-4EA8-9F62-1D6BC1940B27}"/>
              </a:ext>
            </a:extLst>
          </p:cNvPr>
          <p:cNvSpPr>
            <a:spLocks noGrp="1"/>
          </p:cNvSpPr>
          <p:nvPr>
            <p:ph type="title"/>
          </p:nvPr>
        </p:nvSpPr>
        <p:spPr>
          <a:xfrm>
            <a:off x="1143000" y="609600"/>
            <a:ext cx="9875520" cy="1356360"/>
          </a:xfrm>
        </p:spPr>
        <p:txBody>
          <a:bodyPr>
            <a:normAutofit/>
          </a:bodyPr>
          <a:lstStyle/>
          <a:p>
            <a:r>
              <a:rPr lang="en-US"/>
              <a:t>General Plan Consistency</a:t>
            </a:r>
          </a:p>
        </p:txBody>
      </p:sp>
      <p:graphicFrame>
        <p:nvGraphicFramePr>
          <p:cNvPr id="5" name="Content Placeholder 2">
            <a:extLst>
              <a:ext uri="{FF2B5EF4-FFF2-40B4-BE49-F238E27FC236}">
                <a16:creationId xmlns:a16="http://schemas.microsoft.com/office/drawing/2014/main" id="{81AD997E-8332-9D38-7C8C-28330600C1EA}"/>
              </a:ext>
            </a:extLst>
          </p:cNvPr>
          <p:cNvGraphicFramePr>
            <a:graphicFrameLocks noGrp="1"/>
          </p:cNvGraphicFramePr>
          <p:nvPr>
            <p:ph idx="1"/>
            <p:extLst>
              <p:ext uri="{D42A27DB-BD31-4B8C-83A1-F6EECF244321}">
                <p14:modId xmlns:p14="http://schemas.microsoft.com/office/powerpoint/2010/main" val="4051931190"/>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61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A37D4639-B6D6-8B6E-4530-5A53074B6A9E}"/>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400" b="1" cap="all" spc="-100">
                <a:solidFill>
                  <a:srgbClr val="FFFFFF"/>
                </a:solidFill>
              </a:rPr>
              <a:t>Zoning Map</a:t>
            </a:r>
          </a:p>
        </p:txBody>
      </p:sp>
      <p:pic>
        <p:nvPicPr>
          <p:cNvPr id="5" name="Picture 4">
            <a:extLst>
              <a:ext uri="{FF2B5EF4-FFF2-40B4-BE49-F238E27FC236}">
                <a16:creationId xmlns:a16="http://schemas.microsoft.com/office/drawing/2014/main" id="{11181B38-099D-B29A-CEFE-C50379866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6219" y="240792"/>
            <a:ext cx="7314183" cy="6377939"/>
          </a:xfrm>
          <a:prstGeom prst="rect">
            <a:avLst/>
          </a:prstGeom>
          <a:noFill/>
        </p:spPr>
      </p:pic>
    </p:spTree>
    <p:extLst>
      <p:ext uri="{BB962C8B-B14F-4D97-AF65-F5344CB8AC3E}">
        <p14:creationId xmlns:p14="http://schemas.microsoft.com/office/powerpoint/2010/main" val="181552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8A0D-784D-2B0A-90A7-B0A741D6B5F5}"/>
              </a:ext>
            </a:extLst>
          </p:cNvPr>
          <p:cNvSpPr>
            <a:spLocks noGrp="1"/>
          </p:cNvSpPr>
          <p:nvPr>
            <p:ph type="title"/>
          </p:nvPr>
        </p:nvSpPr>
        <p:spPr>
          <a:xfrm>
            <a:off x="1143000" y="609600"/>
            <a:ext cx="9875520" cy="1356360"/>
          </a:xfrm>
        </p:spPr>
        <p:txBody>
          <a:bodyPr>
            <a:normAutofit/>
          </a:bodyPr>
          <a:lstStyle/>
          <a:p>
            <a:r>
              <a:rPr lang="en-US"/>
              <a:t>Scott Valley Area Plan (SVAP) Consistency</a:t>
            </a:r>
          </a:p>
        </p:txBody>
      </p:sp>
      <p:graphicFrame>
        <p:nvGraphicFramePr>
          <p:cNvPr id="14" name="Content Placeholder 2">
            <a:extLst>
              <a:ext uri="{FF2B5EF4-FFF2-40B4-BE49-F238E27FC236}">
                <a16:creationId xmlns:a16="http://schemas.microsoft.com/office/drawing/2014/main" id="{B17ADA0B-8179-BBB5-5F4C-B034DE41051D}"/>
              </a:ext>
            </a:extLst>
          </p:cNvPr>
          <p:cNvGraphicFramePr>
            <a:graphicFrameLocks noGrp="1"/>
          </p:cNvGraphicFramePr>
          <p:nvPr>
            <p:ph idx="1"/>
            <p:extLst>
              <p:ext uri="{D42A27DB-BD31-4B8C-83A1-F6EECF244321}">
                <p14:modId xmlns:p14="http://schemas.microsoft.com/office/powerpoint/2010/main" val="234901167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99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87FECD0A-C04E-F6AD-41A5-EF523962FD10}"/>
              </a:ext>
            </a:extLst>
          </p:cNvPr>
          <p:cNvGraphicFramePr>
            <a:graphicFrameLocks noChangeAspect="1"/>
          </p:cNvGraphicFramePr>
          <p:nvPr>
            <p:extLst>
              <p:ext uri="{D42A27DB-BD31-4B8C-83A1-F6EECF244321}">
                <p14:modId xmlns:p14="http://schemas.microsoft.com/office/powerpoint/2010/main" val="207987310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Acrobat Document" r:id="rId2" imgW="7543710" imgH="5829060" progId="Acrobat.Document.DC">
                  <p:embed/>
                </p:oleObj>
              </mc:Choice>
              <mc:Fallback>
                <p:oleObj name="Acrobat Document" r:id="rId2" imgW="7543710" imgH="5829060" progId="Acrobat.Document.DC">
                  <p:embed/>
                  <p:pic>
                    <p:nvPicPr>
                      <p:cNvPr id="0" name=""/>
                      <p:cNvPicPr/>
                      <p:nvPr/>
                    </p:nvPicPr>
                    <p:blipFill>
                      <a:blip r:embed="rId3"/>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5229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544FF9E-1A56-BA20-B72C-88F19D26A11A}"/>
              </a:ext>
            </a:extLst>
          </p:cNvPr>
          <p:cNvGraphicFramePr>
            <a:graphicFrameLocks noChangeAspect="1"/>
          </p:cNvGraphicFramePr>
          <p:nvPr>
            <p:extLst>
              <p:ext uri="{D42A27DB-BD31-4B8C-83A1-F6EECF244321}">
                <p14:modId xmlns:p14="http://schemas.microsoft.com/office/powerpoint/2010/main" val="705420468"/>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Acrobat Document" r:id="rId2" imgW="7543710" imgH="5829060" progId="Acrobat.Document.DC">
                  <p:embed/>
                </p:oleObj>
              </mc:Choice>
              <mc:Fallback>
                <p:oleObj name="Acrobat Document" r:id="rId2" imgW="7543710" imgH="5829060" progId="Acrobat.Document.DC">
                  <p:embed/>
                  <p:pic>
                    <p:nvPicPr>
                      <p:cNvPr id="0" name=""/>
                      <p:cNvPicPr/>
                      <p:nvPr/>
                    </p:nvPicPr>
                    <p:blipFill>
                      <a:blip r:embed="rId3"/>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87594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F3B8-7AB2-FED2-C881-EB449939FA79}"/>
              </a:ext>
            </a:extLst>
          </p:cNvPr>
          <p:cNvSpPr>
            <a:spLocks noGrp="1"/>
          </p:cNvSpPr>
          <p:nvPr>
            <p:ph type="title"/>
          </p:nvPr>
        </p:nvSpPr>
        <p:spPr>
          <a:xfrm>
            <a:off x="1143000" y="609600"/>
            <a:ext cx="9875520" cy="1356360"/>
          </a:xfrm>
        </p:spPr>
        <p:txBody>
          <a:bodyPr>
            <a:normAutofit/>
          </a:bodyPr>
          <a:lstStyle/>
          <a:p>
            <a:r>
              <a:rPr lang="en-US" dirty="0"/>
              <a:t>Specific SVAP Policies</a:t>
            </a:r>
          </a:p>
        </p:txBody>
      </p:sp>
      <p:graphicFrame>
        <p:nvGraphicFramePr>
          <p:cNvPr id="5" name="Content Placeholder 2">
            <a:extLst>
              <a:ext uri="{FF2B5EF4-FFF2-40B4-BE49-F238E27FC236}">
                <a16:creationId xmlns:a16="http://schemas.microsoft.com/office/drawing/2014/main" id="{485DB2B3-6C46-2918-F123-33D58A7532DC}"/>
              </a:ext>
            </a:extLst>
          </p:cNvPr>
          <p:cNvGraphicFramePr>
            <a:graphicFrameLocks noGrp="1"/>
          </p:cNvGraphicFramePr>
          <p:nvPr>
            <p:ph idx="1"/>
            <p:extLst>
              <p:ext uri="{D42A27DB-BD31-4B8C-83A1-F6EECF244321}">
                <p14:modId xmlns:p14="http://schemas.microsoft.com/office/powerpoint/2010/main" val="410890774"/>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65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7E6A-8AF2-D503-8A95-FBD6F9699660}"/>
              </a:ext>
            </a:extLst>
          </p:cNvPr>
          <p:cNvSpPr>
            <a:spLocks noGrp="1"/>
          </p:cNvSpPr>
          <p:nvPr>
            <p:ph type="title"/>
          </p:nvPr>
        </p:nvSpPr>
        <p:spPr>
          <a:xfrm>
            <a:off x="1143000" y="609600"/>
            <a:ext cx="9875520" cy="1356360"/>
          </a:xfrm>
        </p:spPr>
        <p:txBody>
          <a:bodyPr>
            <a:normAutofit/>
          </a:bodyPr>
          <a:lstStyle/>
          <a:p>
            <a:r>
              <a:rPr lang="en-US" dirty="0"/>
              <a:t>Non-Resource Area Policies</a:t>
            </a:r>
          </a:p>
        </p:txBody>
      </p:sp>
      <p:graphicFrame>
        <p:nvGraphicFramePr>
          <p:cNvPr id="5" name="Content Placeholder 2">
            <a:extLst>
              <a:ext uri="{FF2B5EF4-FFF2-40B4-BE49-F238E27FC236}">
                <a16:creationId xmlns:a16="http://schemas.microsoft.com/office/drawing/2014/main" id="{018C5831-7D57-38BC-FB6A-C9FF6387D708}"/>
              </a:ext>
            </a:extLst>
          </p:cNvPr>
          <p:cNvGraphicFramePr>
            <a:graphicFrameLocks noGrp="1"/>
          </p:cNvGraphicFramePr>
          <p:nvPr>
            <p:ph idx="1"/>
            <p:extLst>
              <p:ext uri="{D42A27DB-BD31-4B8C-83A1-F6EECF244321}">
                <p14:modId xmlns:p14="http://schemas.microsoft.com/office/powerpoint/2010/main" val="3786479548"/>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64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BC753E-1653-912F-3B38-6733743C10CD}"/>
              </a:ext>
            </a:extLst>
          </p:cNvPr>
          <p:cNvSpPr>
            <a:spLocks noGrp="1"/>
          </p:cNvSpPr>
          <p:nvPr>
            <p:ph type="title"/>
          </p:nvPr>
        </p:nvSpPr>
        <p:spPr>
          <a:xfrm>
            <a:off x="1143000" y="4824984"/>
            <a:ext cx="9875520" cy="1356360"/>
          </a:xfrm>
        </p:spPr>
        <p:txBody>
          <a:bodyPr>
            <a:normAutofit/>
          </a:bodyPr>
          <a:lstStyle/>
          <a:p>
            <a:pPr algn="ctr"/>
            <a:r>
              <a:rPr lang="en-US" sz="4600" dirty="0">
                <a:solidFill>
                  <a:srgbClr val="FFFFFF"/>
                </a:solidFill>
              </a:rPr>
              <a:t>California Environmental Quality Act (CEQA) </a:t>
            </a:r>
          </a:p>
        </p:txBody>
      </p:sp>
      <p:graphicFrame>
        <p:nvGraphicFramePr>
          <p:cNvPr id="5" name="Content Placeholder 2">
            <a:extLst>
              <a:ext uri="{FF2B5EF4-FFF2-40B4-BE49-F238E27FC236}">
                <a16:creationId xmlns:a16="http://schemas.microsoft.com/office/drawing/2014/main" id="{5500D24C-5A86-B368-4187-E8C51C91EE2E}"/>
              </a:ext>
            </a:extLst>
          </p:cNvPr>
          <p:cNvGraphicFramePr>
            <a:graphicFrameLocks noGrp="1"/>
          </p:cNvGraphicFramePr>
          <p:nvPr>
            <p:ph idx="1"/>
            <p:extLst>
              <p:ext uri="{D42A27DB-BD31-4B8C-83A1-F6EECF244321}">
                <p14:modId xmlns:p14="http://schemas.microsoft.com/office/powerpoint/2010/main" val="3890120906"/>
              </p:ext>
            </p:extLst>
          </p:nvPr>
        </p:nvGraphicFramePr>
        <p:xfrm>
          <a:off x="709613" y="240792"/>
          <a:ext cx="10828337" cy="432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2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906CF2-BBF3-7869-F30F-7C986E9159FC}"/>
              </a:ext>
            </a:extLst>
          </p:cNvPr>
          <p:cNvSpPr>
            <a:spLocks noGrp="1"/>
          </p:cNvSpPr>
          <p:nvPr>
            <p:ph type="title"/>
          </p:nvPr>
        </p:nvSpPr>
        <p:spPr>
          <a:xfrm>
            <a:off x="1143000" y="4824984"/>
            <a:ext cx="9875520" cy="1356360"/>
          </a:xfrm>
        </p:spPr>
        <p:txBody>
          <a:bodyPr>
            <a:normAutofit/>
          </a:bodyPr>
          <a:lstStyle/>
          <a:p>
            <a:pPr algn="ctr"/>
            <a:r>
              <a:rPr lang="en-US" sz="4600">
                <a:solidFill>
                  <a:srgbClr val="FFFFFF"/>
                </a:solidFill>
              </a:rPr>
              <a:t>KCOC Environmental Impact Report (EIR)</a:t>
            </a:r>
          </a:p>
        </p:txBody>
      </p:sp>
      <p:graphicFrame>
        <p:nvGraphicFramePr>
          <p:cNvPr id="18" name="Content Placeholder 2">
            <a:extLst>
              <a:ext uri="{FF2B5EF4-FFF2-40B4-BE49-F238E27FC236}">
                <a16:creationId xmlns:a16="http://schemas.microsoft.com/office/drawing/2014/main" id="{7316899A-25D8-DF44-A5AA-A0B087349857}"/>
              </a:ext>
            </a:extLst>
          </p:cNvPr>
          <p:cNvGraphicFramePr>
            <a:graphicFrameLocks noGrp="1"/>
          </p:cNvGraphicFramePr>
          <p:nvPr>
            <p:ph idx="1"/>
            <p:extLst>
              <p:ext uri="{D42A27DB-BD31-4B8C-83A1-F6EECF244321}">
                <p14:modId xmlns:p14="http://schemas.microsoft.com/office/powerpoint/2010/main" val="849363575"/>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90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70A6-88F1-D63C-3BE1-8870D97431AA}"/>
              </a:ext>
            </a:extLst>
          </p:cNvPr>
          <p:cNvSpPr>
            <a:spLocks noGrp="1"/>
          </p:cNvSpPr>
          <p:nvPr>
            <p:ph type="title"/>
          </p:nvPr>
        </p:nvSpPr>
        <p:spPr>
          <a:xfrm>
            <a:off x="653145" y="609599"/>
            <a:ext cx="3364378" cy="5606143"/>
          </a:xfrm>
        </p:spPr>
        <p:txBody>
          <a:bodyPr>
            <a:normAutofit/>
          </a:bodyPr>
          <a:lstStyle/>
          <a:p>
            <a:r>
              <a:rPr lang="en-US" sz="4800" dirty="0"/>
              <a:t>Hazards and Hazardous Materials</a:t>
            </a:r>
          </a:p>
        </p:txBody>
      </p:sp>
      <p:graphicFrame>
        <p:nvGraphicFramePr>
          <p:cNvPr id="5" name="Content Placeholder 2">
            <a:extLst>
              <a:ext uri="{FF2B5EF4-FFF2-40B4-BE49-F238E27FC236}">
                <a16:creationId xmlns:a16="http://schemas.microsoft.com/office/drawing/2014/main" id="{30A86368-B869-D029-41B5-545BAE34013F}"/>
              </a:ext>
            </a:extLst>
          </p:cNvPr>
          <p:cNvGraphicFramePr>
            <a:graphicFrameLocks noGrp="1"/>
          </p:cNvGraphicFramePr>
          <p:nvPr>
            <p:ph idx="1"/>
            <p:extLst>
              <p:ext uri="{D42A27DB-BD31-4B8C-83A1-F6EECF244321}">
                <p14:modId xmlns:p14="http://schemas.microsoft.com/office/powerpoint/2010/main" val="2169430738"/>
              </p:ext>
            </p:extLst>
          </p:nvPr>
        </p:nvGraphicFramePr>
        <p:xfrm>
          <a:off x="4545013" y="609600"/>
          <a:ext cx="6451943" cy="581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36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1282-8FC5-E465-8A39-9A45D571BC0A}"/>
              </a:ext>
            </a:extLst>
          </p:cNvPr>
          <p:cNvSpPr>
            <a:spLocks noGrp="1"/>
          </p:cNvSpPr>
          <p:nvPr>
            <p:ph type="title"/>
          </p:nvPr>
        </p:nvSpPr>
        <p:spPr/>
        <p:txBody>
          <a:bodyPr/>
          <a:lstStyle/>
          <a:p>
            <a:r>
              <a:rPr lang="en-US" dirty="0"/>
              <a:t>Project Summary</a:t>
            </a:r>
          </a:p>
        </p:txBody>
      </p:sp>
      <p:sp>
        <p:nvSpPr>
          <p:cNvPr id="8" name="Content Placeholder 7">
            <a:extLst>
              <a:ext uri="{FF2B5EF4-FFF2-40B4-BE49-F238E27FC236}">
                <a16:creationId xmlns:a16="http://schemas.microsoft.com/office/drawing/2014/main" id="{8F5D9548-96F4-1743-29D2-4850ACF1AAA3}"/>
              </a:ext>
            </a:extLst>
          </p:cNvPr>
          <p:cNvSpPr>
            <a:spLocks noGrp="1"/>
          </p:cNvSpPr>
          <p:nvPr>
            <p:ph sz="half" idx="1"/>
          </p:nvPr>
        </p:nvSpPr>
        <p:spPr/>
        <p:txBody>
          <a:bodyPr>
            <a:normAutofit/>
          </a:bodyPr>
          <a:lstStyle/>
          <a:p>
            <a:pPr algn="just">
              <a:lnSpc>
                <a:spcPct val="106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Zone Change to rezone approximately 170 acres from Timber Production (TPZ) to Rural Residential.</a:t>
            </a:r>
          </a:p>
          <a:p>
            <a:pPr marL="0" indent="0">
              <a:buNone/>
            </a:pPr>
            <a:endParaRPr lang="en-US" dirty="0"/>
          </a:p>
        </p:txBody>
      </p:sp>
      <p:sp>
        <p:nvSpPr>
          <p:cNvPr id="9" name="Content Placeholder 8">
            <a:extLst>
              <a:ext uri="{FF2B5EF4-FFF2-40B4-BE49-F238E27FC236}">
                <a16:creationId xmlns:a16="http://schemas.microsoft.com/office/drawing/2014/main" id="{EDEF621E-BDD6-2C0F-88A9-9EE41772ECF1}"/>
              </a:ext>
            </a:extLst>
          </p:cNvPr>
          <p:cNvSpPr>
            <a:spLocks noGrp="1"/>
          </p:cNvSpPr>
          <p:nvPr>
            <p:ph sz="half" idx="2"/>
          </p:nvPr>
        </p:nvSpPr>
        <p:spPr/>
        <p:txBody>
          <a:bodyPr>
            <a:norm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A Use Permit to increase the allowable occupancy at the camp from 165 guests to a total occupancy of 844, increase the physical size of the camp from 333 to 580 acres, and addition of structures and recreational features, including a pond, and ancillary facilities. It is anticipated that the expansion would occur over a twenty-year period.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Revocation of the previous use permits to consolidate all the approved uses into a single use permit and Environmental Impact Report (EIR).</a:t>
            </a:r>
          </a:p>
          <a:p>
            <a:pPr marL="0" indent="0">
              <a:buNone/>
            </a:pPr>
            <a:endParaRPr lang="en-US" dirty="0"/>
          </a:p>
        </p:txBody>
      </p:sp>
    </p:spTree>
    <p:extLst>
      <p:ext uri="{BB962C8B-B14F-4D97-AF65-F5344CB8AC3E}">
        <p14:creationId xmlns:p14="http://schemas.microsoft.com/office/powerpoint/2010/main" val="324291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B0D626-879A-4F8F-BE99-F3509165B5D1}"/>
              </a:ext>
            </a:extLst>
          </p:cNvPr>
          <p:cNvSpPr>
            <a:spLocks noGrp="1"/>
          </p:cNvSpPr>
          <p:nvPr>
            <p:ph type="title"/>
          </p:nvPr>
        </p:nvSpPr>
        <p:spPr>
          <a:xfrm>
            <a:off x="707064" y="609600"/>
            <a:ext cx="6993914" cy="1356360"/>
          </a:xfrm>
        </p:spPr>
        <p:txBody>
          <a:bodyPr>
            <a:normAutofit/>
          </a:bodyPr>
          <a:lstStyle/>
          <a:p>
            <a:r>
              <a:rPr lang="en-US"/>
              <a:t>Air Quality</a:t>
            </a:r>
          </a:p>
        </p:txBody>
      </p:sp>
      <p:sp>
        <p:nvSpPr>
          <p:cNvPr id="3" name="Content Placeholder 2">
            <a:extLst>
              <a:ext uri="{FF2B5EF4-FFF2-40B4-BE49-F238E27FC236}">
                <a16:creationId xmlns:a16="http://schemas.microsoft.com/office/drawing/2014/main" id="{D297C832-641B-E830-DD49-A8F76013F43D}"/>
              </a:ext>
            </a:extLst>
          </p:cNvPr>
          <p:cNvSpPr>
            <a:spLocks noGrp="1"/>
          </p:cNvSpPr>
          <p:nvPr>
            <p:ph idx="1"/>
          </p:nvPr>
        </p:nvSpPr>
        <p:spPr>
          <a:xfrm>
            <a:off x="707064" y="2057400"/>
            <a:ext cx="6993914" cy="4038600"/>
          </a:xfrm>
        </p:spPr>
        <p:txBody>
          <a:bodyPr>
            <a:normAutofit/>
          </a:bodyPr>
          <a:lstStyle/>
          <a:p>
            <a:pPr marL="0" marR="0">
              <a:spcBef>
                <a:spcPts val="600"/>
              </a:spcBef>
              <a:spcAft>
                <a:spcPts val="1200"/>
              </a:spcAft>
            </a:pPr>
            <a:r>
              <a:rPr lang="en-US" sz="2800" dirty="0">
                <a:effectLst/>
                <a:ea typeface="Calibri" panose="020F0502020204030204" pitchFamily="34" charset="0"/>
                <a:cs typeface="Times New Roman" panose="02020603050405020304" pitchFamily="18" charset="0"/>
              </a:rPr>
              <a:t>Expose sensitive receptors to substantial pollutant concentrations?</a:t>
            </a:r>
          </a:p>
          <a:p>
            <a:pPr marL="457200" lvl="1">
              <a:spcBef>
                <a:spcPts val="600"/>
              </a:spcBef>
              <a:spcAft>
                <a:spcPts val="1200"/>
              </a:spcAft>
            </a:pPr>
            <a:r>
              <a:rPr lang="en-US" sz="2800" dirty="0">
                <a:ea typeface="Calibri" panose="020F0502020204030204" pitchFamily="34" charset="0"/>
                <a:cs typeface="Times New Roman" panose="02020603050405020304" pitchFamily="18" charset="0"/>
              </a:rPr>
              <a:t>Mitigation Measure 3.1</a:t>
            </a:r>
            <a:endParaRPr lang="en-US" sz="2800" dirty="0">
              <a:effectLst/>
              <a:ea typeface="Calibri" panose="020F0502020204030204" pitchFamily="34" charset="0"/>
              <a:cs typeface="Times New Roman" panose="02020603050405020304" pitchFamily="18" charset="0"/>
            </a:endParaRPr>
          </a:p>
        </p:txBody>
      </p:sp>
      <p:pic>
        <p:nvPicPr>
          <p:cNvPr id="5" name="Graphic 4" descr="Sustainability with solid fill">
            <a:extLst>
              <a:ext uri="{FF2B5EF4-FFF2-40B4-BE49-F238E27FC236}">
                <a16:creationId xmlns:a16="http://schemas.microsoft.com/office/drawing/2014/main" id="{4C5A5C68-7A87-4464-6D46-A2A3B9B59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5610" y="1860302"/>
            <a:ext cx="3135414" cy="3135414"/>
          </a:xfrm>
          <a:prstGeom prst="rect">
            <a:avLst/>
          </a:prstGeom>
        </p:spPr>
      </p:pic>
    </p:spTree>
    <p:extLst>
      <p:ext uri="{BB962C8B-B14F-4D97-AF65-F5344CB8AC3E}">
        <p14:creationId xmlns:p14="http://schemas.microsoft.com/office/powerpoint/2010/main" val="238515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42B8C7A-1E81-A906-1235-50A9DBB98004}"/>
              </a:ext>
            </a:extLst>
          </p:cNvPr>
          <p:cNvSpPr>
            <a:spLocks noGrp="1"/>
          </p:cNvSpPr>
          <p:nvPr>
            <p:ph type="title"/>
          </p:nvPr>
        </p:nvSpPr>
        <p:spPr>
          <a:xfrm>
            <a:off x="441009" y="873457"/>
            <a:ext cx="3273042" cy="5222543"/>
          </a:xfrm>
        </p:spPr>
        <p:txBody>
          <a:bodyPr>
            <a:normAutofit/>
          </a:bodyPr>
          <a:lstStyle/>
          <a:p>
            <a:r>
              <a:rPr lang="en-US" sz="2800">
                <a:solidFill>
                  <a:srgbClr val="FFFFFF"/>
                </a:solidFill>
              </a:rPr>
              <a:t>Biological Resources</a:t>
            </a:r>
          </a:p>
        </p:txBody>
      </p:sp>
      <p:sp>
        <p:nvSpPr>
          <p:cNvPr id="3" name="Content Placeholder 2">
            <a:extLst>
              <a:ext uri="{FF2B5EF4-FFF2-40B4-BE49-F238E27FC236}">
                <a16:creationId xmlns:a16="http://schemas.microsoft.com/office/drawing/2014/main" id="{35511CB9-546C-0D79-8A20-5C6A90EBE27E}"/>
              </a:ext>
            </a:extLst>
          </p:cNvPr>
          <p:cNvSpPr>
            <a:spLocks noGrp="1"/>
          </p:cNvSpPr>
          <p:nvPr>
            <p:ph idx="1"/>
          </p:nvPr>
        </p:nvSpPr>
        <p:spPr>
          <a:xfrm>
            <a:off x="4488873" y="452582"/>
            <a:ext cx="7435272" cy="6243781"/>
          </a:xfrm>
        </p:spPr>
        <p:txBody>
          <a:bodyPr anchor="ctr">
            <a:normAutofit lnSpcReduction="10000"/>
          </a:bodyPr>
          <a:lstStyle/>
          <a:p>
            <a:r>
              <a:rPr lang="en-US" sz="1900" dirty="0">
                <a:solidFill>
                  <a:schemeClr val="tx1"/>
                </a:solidFill>
              </a:rPr>
              <a:t>Have a substantial adverse effect, either directly or through habitat modifications, on any species identified as a candidate, sensitive, or special status species in local or regional plans, policies, or regulations, or by the California Department of Fish and Game or US Fish and Wildlife Service? </a:t>
            </a:r>
          </a:p>
          <a:p>
            <a:pPr lvl="1"/>
            <a:r>
              <a:rPr lang="en-US" sz="1900" dirty="0">
                <a:solidFill>
                  <a:schemeClr val="tx1"/>
                </a:solidFill>
              </a:rPr>
              <a:t>Mitigation Measures 4.1, 4.2, 4.3, and 4.4</a:t>
            </a:r>
          </a:p>
          <a:p>
            <a:r>
              <a:rPr lang="en-US" sz="1900" dirty="0">
                <a:solidFill>
                  <a:schemeClr val="tx1"/>
                </a:solidFill>
              </a:rPr>
              <a:t>Interfere substantially with the movement of any native resident or migratory fish or wildlife species or with established native resident or migratory wildlife corridors, or impede the use of native wildlife nursery sites?</a:t>
            </a:r>
          </a:p>
          <a:p>
            <a:pPr lvl="1"/>
            <a:r>
              <a:rPr lang="en-US" sz="1900" dirty="0">
                <a:solidFill>
                  <a:schemeClr val="tx1"/>
                </a:solidFill>
              </a:rPr>
              <a:t>Mitigation Measures 4.1, 4.2, 4.3, and 4.4</a:t>
            </a:r>
          </a:p>
          <a:p>
            <a:r>
              <a:rPr lang="en-US" sz="1900" dirty="0">
                <a:solidFill>
                  <a:schemeClr val="tx1"/>
                </a:solidFill>
              </a:rPr>
              <a:t>Have a substantial adverse effect on any riparian habitat or other sensitive natural community identified in local or regional plans, policies, or regulations, or by the California Department of Fish and Game or US Fish and Wildlife Service?</a:t>
            </a:r>
          </a:p>
          <a:p>
            <a:pPr lvl="1"/>
            <a:r>
              <a:rPr lang="en-US" sz="1900" dirty="0">
                <a:solidFill>
                  <a:schemeClr val="tx1"/>
                </a:solidFill>
              </a:rPr>
              <a:t>Mitigation Measures 4.5 and 4.6</a:t>
            </a:r>
          </a:p>
          <a:p>
            <a:r>
              <a:rPr lang="en-US" sz="1900" dirty="0">
                <a:solidFill>
                  <a:schemeClr val="tx1"/>
                </a:solidFill>
              </a:rPr>
              <a:t> Have a substantial adverse effect on federally protected wetlands, as defined by Section 404 of the Clean Water Act (including, but not limited to, marsh, vernal pool, coastal wetlands, etc.), through direct removal, filling, hydrological interruption, or other means?</a:t>
            </a:r>
          </a:p>
          <a:p>
            <a:pPr lvl="1"/>
            <a:r>
              <a:rPr lang="en-US" sz="1900" dirty="0">
                <a:solidFill>
                  <a:schemeClr val="tx1"/>
                </a:solidFill>
              </a:rPr>
              <a:t>Mitigation Measures 4.5 and 4.6</a:t>
            </a:r>
          </a:p>
          <a:p>
            <a:endParaRPr lang="en-US" sz="1400" dirty="0">
              <a:solidFill>
                <a:schemeClr val="tx1"/>
              </a:solidFill>
            </a:endParaRPr>
          </a:p>
        </p:txBody>
      </p:sp>
    </p:spTree>
    <p:extLst>
      <p:ext uri="{BB962C8B-B14F-4D97-AF65-F5344CB8AC3E}">
        <p14:creationId xmlns:p14="http://schemas.microsoft.com/office/powerpoint/2010/main" val="196154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1864-5B6B-3160-7962-5DDF066C064D}"/>
              </a:ext>
            </a:extLst>
          </p:cNvPr>
          <p:cNvSpPr>
            <a:spLocks noGrp="1"/>
          </p:cNvSpPr>
          <p:nvPr>
            <p:ph type="title"/>
          </p:nvPr>
        </p:nvSpPr>
        <p:spPr>
          <a:xfrm>
            <a:off x="653145" y="609599"/>
            <a:ext cx="3364378" cy="5606143"/>
          </a:xfrm>
        </p:spPr>
        <p:txBody>
          <a:bodyPr>
            <a:normAutofit/>
          </a:bodyPr>
          <a:lstStyle/>
          <a:p>
            <a:r>
              <a:rPr lang="en-US" sz="4800"/>
              <a:t>Cultural Resources</a:t>
            </a:r>
          </a:p>
        </p:txBody>
      </p:sp>
      <p:graphicFrame>
        <p:nvGraphicFramePr>
          <p:cNvPr id="28" name="Content Placeholder 2">
            <a:extLst>
              <a:ext uri="{FF2B5EF4-FFF2-40B4-BE49-F238E27FC236}">
                <a16:creationId xmlns:a16="http://schemas.microsoft.com/office/drawing/2014/main" id="{0C4A3AEC-F04A-10BB-2C83-EA51BB1C2421}"/>
              </a:ext>
            </a:extLst>
          </p:cNvPr>
          <p:cNvGraphicFramePr>
            <a:graphicFrameLocks noGrp="1"/>
          </p:cNvGraphicFramePr>
          <p:nvPr>
            <p:ph idx="1"/>
            <p:extLst>
              <p:ext uri="{D42A27DB-BD31-4B8C-83A1-F6EECF244321}">
                <p14:modId xmlns:p14="http://schemas.microsoft.com/office/powerpoint/2010/main" val="4146702098"/>
              </p:ext>
            </p:extLst>
          </p:nvPr>
        </p:nvGraphicFramePr>
        <p:xfrm>
          <a:off x="3617165" y="437029"/>
          <a:ext cx="7921689" cy="598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49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15F653-10E3-653E-B8A6-37BCD96F4F52}"/>
              </a:ext>
            </a:extLst>
          </p:cNvPr>
          <p:cNvSpPr>
            <a:spLocks noGrp="1"/>
          </p:cNvSpPr>
          <p:nvPr>
            <p:ph type="title"/>
          </p:nvPr>
        </p:nvSpPr>
        <p:spPr>
          <a:xfrm>
            <a:off x="707064" y="609600"/>
            <a:ext cx="6993914" cy="1356360"/>
          </a:xfrm>
        </p:spPr>
        <p:txBody>
          <a:bodyPr>
            <a:normAutofit/>
          </a:bodyPr>
          <a:lstStyle/>
          <a:p>
            <a:r>
              <a:rPr lang="en-US"/>
              <a:t>Geology and Soils</a:t>
            </a:r>
          </a:p>
        </p:txBody>
      </p:sp>
      <p:sp>
        <p:nvSpPr>
          <p:cNvPr id="3" name="Content Placeholder 2">
            <a:extLst>
              <a:ext uri="{FF2B5EF4-FFF2-40B4-BE49-F238E27FC236}">
                <a16:creationId xmlns:a16="http://schemas.microsoft.com/office/drawing/2014/main" id="{7FAED5F8-18B3-96E3-0858-484E799F3563}"/>
              </a:ext>
            </a:extLst>
          </p:cNvPr>
          <p:cNvSpPr>
            <a:spLocks noGrp="1"/>
          </p:cNvSpPr>
          <p:nvPr>
            <p:ph idx="1"/>
          </p:nvPr>
        </p:nvSpPr>
        <p:spPr>
          <a:xfrm>
            <a:off x="707064" y="2057400"/>
            <a:ext cx="6993914" cy="4038600"/>
          </a:xfrm>
        </p:spPr>
        <p:txBody>
          <a:bodyPr>
            <a:normAutofit/>
          </a:bodyPr>
          <a:lstStyle/>
          <a:p>
            <a:r>
              <a:rPr lang="en-US" sz="2800" dirty="0"/>
              <a:t>Result in substantial soil erosion or the loss of topsoil?</a:t>
            </a:r>
          </a:p>
          <a:p>
            <a:pPr lvl="1"/>
            <a:r>
              <a:rPr lang="en-US" sz="2800" dirty="0"/>
              <a:t>Mitigation Measure 6.1</a:t>
            </a:r>
          </a:p>
        </p:txBody>
      </p:sp>
      <p:pic>
        <p:nvPicPr>
          <p:cNvPr id="16" name="Graphic 15" descr="Plant">
            <a:extLst>
              <a:ext uri="{FF2B5EF4-FFF2-40B4-BE49-F238E27FC236}">
                <a16:creationId xmlns:a16="http://schemas.microsoft.com/office/drawing/2014/main" id="{B880F433-7FC3-89F9-3DE4-899849B635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610" y="1860302"/>
            <a:ext cx="3135414" cy="3135414"/>
          </a:xfrm>
          <a:prstGeom prst="rect">
            <a:avLst/>
          </a:prstGeom>
        </p:spPr>
      </p:pic>
    </p:spTree>
    <p:extLst>
      <p:ext uri="{BB962C8B-B14F-4D97-AF65-F5344CB8AC3E}">
        <p14:creationId xmlns:p14="http://schemas.microsoft.com/office/powerpoint/2010/main" val="127079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128F-AA99-2956-85D6-0BB56AA537B3}"/>
              </a:ext>
            </a:extLst>
          </p:cNvPr>
          <p:cNvSpPr>
            <a:spLocks noGrp="1"/>
          </p:cNvSpPr>
          <p:nvPr>
            <p:ph type="title"/>
          </p:nvPr>
        </p:nvSpPr>
        <p:spPr>
          <a:xfrm>
            <a:off x="1143000" y="609600"/>
            <a:ext cx="9875520" cy="1356360"/>
          </a:xfrm>
        </p:spPr>
        <p:txBody>
          <a:bodyPr>
            <a:normAutofit/>
          </a:bodyPr>
          <a:lstStyle/>
          <a:p>
            <a:r>
              <a:rPr lang="en-US"/>
              <a:t>Hydrology and Water Quality</a:t>
            </a:r>
          </a:p>
        </p:txBody>
      </p:sp>
      <p:pic>
        <p:nvPicPr>
          <p:cNvPr id="5" name="Graphic 4" descr="Leaky Tap with solid fill">
            <a:extLst>
              <a:ext uri="{FF2B5EF4-FFF2-40B4-BE49-F238E27FC236}">
                <a16:creationId xmlns:a16="http://schemas.microsoft.com/office/drawing/2014/main" id="{9D2912FA-D715-D574-508C-E4600EB443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6621" y="2093789"/>
            <a:ext cx="2896569" cy="2896569"/>
          </a:xfrm>
          <a:prstGeom prst="rect">
            <a:avLst/>
          </a:prstGeom>
        </p:spPr>
      </p:pic>
      <p:sp>
        <p:nvSpPr>
          <p:cNvPr id="3" name="Content Placeholder 2">
            <a:extLst>
              <a:ext uri="{FF2B5EF4-FFF2-40B4-BE49-F238E27FC236}">
                <a16:creationId xmlns:a16="http://schemas.microsoft.com/office/drawing/2014/main" id="{93928C81-67D1-CD86-64A5-8950BE25476B}"/>
              </a:ext>
            </a:extLst>
          </p:cNvPr>
          <p:cNvSpPr>
            <a:spLocks noGrp="1"/>
          </p:cNvSpPr>
          <p:nvPr>
            <p:ph idx="1"/>
          </p:nvPr>
        </p:nvSpPr>
        <p:spPr>
          <a:xfrm>
            <a:off x="4490977" y="2057400"/>
            <a:ext cx="6524894" cy="4038600"/>
          </a:xfrm>
        </p:spPr>
        <p:txBody>
          <a:bodyPr>
            <a:normAutofit/>
          </a:bodyPr>
          <a:lstStyle/>
          <a:p>
            <a:r>
              <a:rPr lang="en-US" sz="2800" dirty="0"/>
              <a:t>Expose people or structures to a significant risk of loss, injury, or death involving flooding, including flooding as a result of a failure of a levee or dam?</a:t>
            </a:r>
          </a:p>
          <a:p>
            <a:pPr lvl="1"/>
            <a:r>
              <a:rPr lang="en-US" sz="2800" dirty="0"/>
              <a:t>Mitigation Measure 9.1</a:t>
            </a:r>
          </a:p>
        </p:txBody>
      </p:sp>
    </p:spTree>
    <p:extLst>
      <p:ext uri="{BB962C8B-B14F-4D97-AF65-F5344CB8AC3E}">
        <p14:creationId xmlns:p14="http://schemas.microsoft.com/office/powerpoint/2010/main" val="368546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07E606-BF14-4D30-A51F-0442F7656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4C009D-1A3C-3044-03D5-3D4907B87C4D}"/>
              </a:ext>
            </a:extLst>
          </p:cNvPr>
          <p:cNvSpPr>
            <a:spLocks noGrp="1"/>
          </p:cNvSpPr>
          <p:nvPr>
            <p:ph type="title"/>
          </p:nvPr>
        </p:nvSpPr>
        <p:spPr>
          <a:xfrm>
            <a:off x="4648404" y="609600"/>
            <a:ext cx="6822744" cy="1356360"/>
          </a:xfrm>
        </p:spPr>
        <p:txBody>
          <a:bodyPr>
            <a:normAutofit/>
          </a:bodyPr>
          <a:lstStyle/>
          <a:p>
            <a:r>
              <a:rPr lang="en-US"/>
              <a:t>Noise</a:t>
            </a:r>
          </a:p>
        </p:txBody>
      </p:sp>
      <p:pic>
        <p:nvPicPr>
          <p:cNvPr id="5" name="Graphic 4" descr="Megaphone1 with solid fill">
            <a:extLst>
              <a:ext uri="{FF2B5EF4-FFF2-40B4-BE49-F238E27FC236}">
                <a16:creationId xmlns:a16="http://schemas.microsoft.com/office/drawing/2014/main" id="{D4BCE04B-6316-8C9F-D371-4950C833C6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
        <p:nvSpPr>
          <p:cNvPr id="3" name="Content Placeholder 2">
            <a:extLst>
              <a:ext uri="{FF2B5EF4-FFF2-40B4-BE49-F238E27FC236}">
                <a16:creationId xmlns:a16="http://schemas.microsoft.com/office/drawing/2014/main" id="{71463E96-B8C2-B321-BD9B-2E6E39168AF1}"/>
              </a:ext>
            </a:extLst>
          </p:cNvPr>
          <p:cNvSpPr>
            <a:spLocks noGrp="1"/>
          </p:cNvSpPr>
          <p:nvPr>
            <p:ph idx="1"/>
          </p:nvPr>
        </p:nvSpPr>
        <p:spPr>
          <a:xfrm>
            <a:off x="4648404" y="2057400"/>
            <a:ext cx="6822744" cy="4038600"/>
          </a:xfrm>
        </p:spPr>
        <p:txBody>
          <a:bodyPr>
            <a:normAutofit/>
          </a:bodyPr>
          <a:lstStyle/>
          <a:p>
            <a:r>
              <a:rPr lang="en-US" sz="2800" dirty="0"/>
              <a:t>Exposure of persons to or generation of noise levels in excess of standards established in the local general plan or noise ordinance or of applicable standards of other agencies?</a:t>
            </a:r>
          </a:p>
          <a:p>
            <a:pPr lvl="1"/>
            <a:r>
              <a:rPr lang="en-US" sz="2800" dirty="0"/>
              <a:t>Mitigation Measures 12.1 and 12.2</a:t>
            </a:r>
          </a:p>
        </p:txBody>
      </p:sp>
    </p:spTree>
    <p:extLst>
      <p:ext uri="{BB962C8B-B14F-4D97-AF65-F5344CB8AC3E}">
        <p14:creationId xmlns:p14="http://schemas.microsoft.com/office/powerpoint/2010/main" val="22911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B407-83E6-4497-8CFA-84824AFAFAE4}"/>
              </a:ext>
            </a:extLst>
          </p:cNvPr>
          <p:cNvSpPr>
            <a:spLocks noGrp="1"/>
          </p:cNvSpPr>
          <p:nvPr>
            <p:ph type="title"/>
          </p:nvPr>
        </p:nvSpPr>
        <p:spPr>
          <a:xfrm>
            <a:off x="653145" y="609599"/>
            <a:ext cx="3364378" cy="5606143"/>
          </a:xfrm>
        </p:spPr>
        <p:txBody>
          <a:bodyPr>
            <a:normAutofit/>
          </a:bodyPr>
          <a:lstStyle/>
          <a:p>
            <a:r>
              <a:rPr lang="en-US" sz="4800"/>
              <a:t>Noise</a:t>
            </a:r>
          </a:p>
        </p:txBody>
      </p:sp>
      <p:graphicFrame>
        <p:nvGraphicFramePr>
          <p:cNvPr id="5" name="Content Placeholder 2">
            <a:extLst>
              <a:ext uri="{FF2B5EF4-FFF2-40B4-BE49-F238E27FC236}">
                <a16:creationId xmlns:a16="http://schemas.microsoft.com/office/drawing/2014/main" id="{BF43DB67-EF50-A540-F159-80A786D7B4E7}"/>
              </a:ext>
            </a:extLst>
          </p:cNvPr>
          <p:cNvGraphicFramePr>
            <a:graphicFrameLocks noGrp="1"/>
          </p:cNvGraphicFramePr>
          <p:nvPr>
            <p:ph idx="1"/>
            <p:extLst>
              <p:ext uri="{D42A27DB-BD31-4B8C-83A1-F6EECF244321}">
                <p14:modId xmlns:p14="http://schemas.microsoft.com/office/powerpoint/2010/main" val="2015324690"/>
              </p:ext>
            </p:extLst>
          </p:nvPr>
        </p:nvGraphicFramePr>
        <p:xfrm>
          <a:off x="2894029" y="480768"/>
          <a:ext cx="8644826" cy="536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41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1504-4C47-AB64-534F-2E22011CD5D6}"/>
              </a:ext>
            </a:extLst>
          </p:cNvPr>
          <p:cNvSpPr>
            <a:spLocks noGrp="1"/>
          </p:cNvSpPr>
          <p:nvPr>
            <p:ph type="title"/>
          </p:nvPr>
        </p:nvSpPr>
        <p:spPr>
          <a:xfrm>
            <a:off x="1143000" y="609600"/>
            <a:ext cx="9875520" cy="1356360"/>
          </a:xfrm>
        </p:spPr>
        <p:txBody>
          <a:bodyPr>
            <a:normAutofit/>
          </a:bodyPr>
          <a:lstStyle/>
          <a:p>
            <a:r>
              <a:rPr lang="en-US" dirty="0"/>
              <a:t>Statement of Overriding Considerations</a:t>
            </a:r>
          </a:p>
        </p:txBody>
      </p:sp>
      <p:graphicFrame>
        <p:nvGraphicFramePr>
          <p:cNvPr id="15" name="Content Placeholder 2">
            <a:extLst>
              <a:ext uri="{FF2B5EF4-FFF2-40B4-BE49-F238E27FC236}">
                <a16:creationId xmlns:a16="http://schemas.microsoft.com/office/drawing/2014/main" id="{16C38A08-CD62-A41D-50AB-D3FF61038E61}"/>
              </a:ext>
            </a:extLst>
          </p:cNvPr>
          <p:cNvGraphicFramePr>
            <a:graphicFrameLocks noGrp="1"/>
          </p:cNvGraphicFramePr>
          <p:nvPr>
            <p:ph idx="1"/>
            <p:extLst>
              <p:ext uri="{D42A27DB-BD31-4B8C-83A1-F6EECF244321}">
                <p14:modId xmlns:p14="http://schemas.microsoft.com/office/powerpoint/2010/main" val="3552198418"/>
              </p:ext>
            </p:extLst>
          </p:nvPr>
        </p:nvGraphicFramePr>
        <p:xfrm>
          <a:off x="744070" y="1721223"/>
          <a:ext cx="10703859" cy="486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35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4709-FA21-D2B8-F4AF-C5B3CEED7B67}"/>
              </a:ext>
            </a:extLst>
          </p:cNvPr>
          <p:cNvSpPr>
            <a:spLocks noGrp="1"/>
          </p:cNvSpPr>
          <p:nvPr>
            <p:ph type="title"/>
          </p:nvPr>
        </p:nvSpPr>
        <p:spPr>
          <a:xfrm>
            <a:off x="1143000" y="609600"/>
            <a:ext cx="9875520" cy="1356360"/>
          </a:xfrm>
        </p:spPr>
        <p:txBody>
          <a:bodyPr>
            <a:normAutofit/>
          </a:bodyPr>
          <a:lstStyle/>
          <a:p>
            <a:r>
              <a:rPr lang="en-US" dirty="0"/>
              <a:t>Public Comment: Opposition</a:t>
            </a:r>
          </a:p>
        </p:txBody>
      </p:sp>
      <p:graphicFrame>
        <p:nvGraphicFramePr>
          <p:cNvPr id="5" name="Content Placeholder 2">
            <a:extLst>
              <a:ext uri="{FF2B5EF4-FFF2-40B4-BE49-F238E27FC236}">
                <a16:creationId xmlns:a16="http://schemas.microsoft.com/office/drawing/2014/main" id="{51366A78-D134-881B-6675-8721DA2CAD23}"/>
              </a:ext>
            </a:extLst>
          </p:cNvPr>
          <p:cNvGraphicFramePr>
            <a:graphicFrameLocks noGrp="1"/>
          </p:cNvGraphicFramePr>
          <p:nvPr>
            <p:ph idx="1"/>
            <p:extLst>
              <p:ext uri="{D42A27DB-BD31-4B8C-83A1-F6EECF244321}">
                <p14:modId xmlns:p14="http://schemas.microsoft.com/office/powerpoint/2010/main" val="1410716249"/>
              </p:ext>
            </p:extLst>
          </p:nvPr>
        </p:nvGraphicFramePr>
        <p:xfrm>
          <a:off x="1143000" y="1800225"/>
          <a:ext cx="9872663" cy="46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75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AE87-1CAF-7CAD-740F-0901903600BC}"/>
              </a:ext>
            </a:extLst>
          </p:cNvPr>
          <p:cNvSpPr>
            <a:spLocks noGrp="1"/>
          </p:cNvSpPr>
          <p:nvPr>
            <p:ph type="title"/>
          </p:nvPr>
        </p:nvSpPr>
        <p:spPr>
          <a:xfrm>
            <a:off x="1143000" y="609600"/>
            <a:ext cx="9875520" cy="1356360"/>
          </a:xfrm>
        </p:spPr>
        <p:txBody>
          <a:bodyPr>
            <a:normAutofit/>
          </a:bodyPr>
          <a:lstStyle/>
          <a:p>
            <a:r>
              <a:rPr lang="en-US" dirty="0"/>
              <a:t>Public Comment: Support</a:t>
            </a:r>
          </a:p>
        </p:txBody>
      </p:sp>
      <p:graphicFrame>
        <p:nvGraphicFramePr>
          <p:cNvPr id="5" name="Content Placeholder 2">
            <a:extLst>
              <a:ext uri="{FF2B5EF4-FFF2-40B4-BE49-F238E27FC236}">
                <a16:creationId xmlns:a16="http://schemas.microsoft.com/office/drawing/2014/main" id="{3BDE110F-34DC-EA8E-9B4F-486C775F9065}"/>
              </a:ext>
            </a:extLst>
          </p:cNvPr>
          <p:cNvGraphicFramePr>
            <a:graphicFrameLocks noGrp="1"/>
          </p:cNvGraphicFramePr>
          <p:nvPr>
            <p:ph idx="1"/>
            <p:extLst>
              <p:ext uri="{D42A27DB-BD31-4B8C-83A1-F6EECF244321}">
                <p14:modId xmlns:p14="http://schemas.microsoft.com/office/powerpoint/2010/main" val="741592093"/>
              </p:ext>
            </p:extLst>
          </p:nvPr>
        </p:nvGraphicFramePr>
        <p:xfrm>
          <a:off x="1143000" y="1752600"/>
          <a:ext cx="987266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19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8F05D6D4-A82C-0A81-AEC8-96ACBF8C2298}"/>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000" b="1" cap="all" spc="-100">
                <a:solidFill>
                  <a:srgbClr val="FFFFFF"/>
                </a:solidFill>
              </a:rPr>
              <a:t>Project Location</a:t>
            </a:r>
          </a:p>
        </p:txBody>
      </p:sp>
      <p:pic>
        <p:nvPicPr>
          <p:cNvPr id="5" name="Picture 4">
            <a:extLst>
              <a:ext uri="{FF2B5EF4-FFF2-40B4-BE49-F238E27FC236}">
                <a16:creationId xmlns:a16="http://schemas.microsoft.com/office/drawing/2014/main" id="{92AD37B0-1E35-0B9E-8205-28F3F5476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6219" y="240792"/>
            <a:ext cx="7314183" cy="6377939"/>
          </a:xfrm>
          <a:prstGeom prst="rect">
            <a:avLst/>
          </a:prstGeom>
          <a:noFill/>
        </p:spPr>
      </p:pic>
    </p:spTree>
    <p:extLst>
      <p:ext uri="{BB962C8B-B14F-4D97-AF65-F5344CB8AC3E}">
        <p14:creationId xmlns:p14="http://schemas.microsoft.com/office/powerpoint/2010/main" val="22123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0E8-70F4-D993-A278-7B248F5DC675}"/>
              </a:ext>
            </a:extLst>
          </p:cNvPr>
          <p:cNvSpPr>
            <a:spLocks noGrp="1"/>
          </p:cNvSpPr>
          <p:nvPr>
            <p:ph type="title"/>
          </p:nvPr>
        </p:nvSpPr>
        <p:spPr>
          <a:xfrm>
            <a:off x="1143000" y="609600"/>
            <a:ext cx="9875520" cy="1356360"/>
          </a:xfrm>
        </p:spPr>
        <p:txBody>
          <a:bodyPr>
            <a:normAutofit/>
          </a:bodyPr>
          <a:lstStyle/>
          <a:p>
            <a:r>
              <a:rPr lang="en-US"/>
              <a:t>Recommendation</a:t>
            </a:r>
          </a:p>
        </p:txBody>
      </p:sp>
      <p:graphicFrame>
        <p:nvGraphicFramePr>
          <p:cNvPr id="9" name="Content Placeholder 2">
            <a:extLst>
              <a:ext uri="{FF2B5EF4-FFF2-40B4-BE49-F238E27FC236}">
                <a16:creationId xmlns:a16="http://schemas.microsoft.com/office/drawing/2014/main" id="{D9179F5D-524E-4AAB-3F99-C38EEBDB56C6}"/>
              </a:ext>
            </a:extLst>
          </p:cNvPr>
          <p:cNvGraphicFramePr>
            <a:graphicFrameLocks noGrp="1"/>
          </p:cNvGraphicFramePr>
          <p:nvPr>
            <p:ph idx="1"/>
            <p:extLst>
              <p:ext uri="{D42A27DB-BD31-4B8C-83A1-F6EECF244321}">
                <p14:modId xmlns:p14="http://schemas.microsoft.com/office/powerpoint/2010/main" val="756419035"/>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45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map&#10;&#10;Description automatically generated">
            <a:extLst>
              <a:ext uri="{FF2B5EF4-FFF2-40B4-BE49-F238E27FC236}">
                <a16:creationId xmlns:a16="http://schemas.microsoft.com/office/drawing/2014/main" id="{DDCC70E0-6AFC-B74E-3DDB-34BE741F2E1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915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AFBE-53F9-DCE3-AC6E-8FC3F4E7F92F}"/>
              </a:ext>
            </a:extLst>
          </p:cNvPr>
          <p:cNvSpPr>
            <a:spLocks noGrp="1"/>
          </p:cNvSpPr>
          <p:nvPr>
            <p:ph type="title"/>
          </p:nvPr>
        </p:nvSpPr>
        <p:spPr>
          <a:xfrm>
            <a:off x="1143000" y="609600"/>
            <a:ext cx="9875520" cy="1356360"/>
          </a:xfrm>
        </p:spPr>
        <p:txBody>
          <a:bodyPr>
            <a:normAutofit/>
          </a:bodyPr>
          <a:lstStyle/>
          <a:p>
            <a:r>
              <a:rPr lang="en-US" dirty="0"/>
              <a:t>Project Features: Existing</a:t>
            </a:r>
          </a:p>
        </p:txBody>
      </p:sp>
      <p:graphicFrame>
        <p:nvGraphicFramePr>
          <p:cNvPr id="5" name="Content Placeholder 2">
            <a:extLst>
              <a:ext uri="{FF2B5EF4-FFF2-40B4-BE49-F238E27FC236}">
                <a16:creationId xmlns:a16="http://schemas.microsoft.com/office/drawing/2014/main" id="{DD6523C4-4955-46AC-5978-48BEF5D98A39}"/>
              </a:ext>
            </a:extLst>
          </p:cNvPr>
          <p:cNvGraphicFramePr>
            <a:graphicFrameLocks noGrp="1"/>
          </p:cNvGraphicFramePr>
          <p:nvPr>
            <p:ph idx="1"/>
            <p:extLst>
              <p:ext uri="{D42A27DB-BD31-4B8C-83A1-F6EECF244321}">
                <p14:modId xmlns:p14="http://schemas.microsoft.com/office/powerpoint/2010/main" val="115183442"/>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3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AFBE-53F9-DCE3-AC6E-8FC3F4E7F92F}"/>
              </a:ext>
            </a:extLst>
          </p:cNvPr>
          <p:cNvSpPr>
            <a:spLocks noGrp="1"/>
          </p:cNvSpPr>
          <p:nvPr>
            <p:ph type="title"/>
          </p:nvPr>
        </p:nvSpPr>
        <p:spPr>
          <a:xfrm>
            <a:off x="1143000" y="609600"/>
            <a:ext cx="9875520" cy="1356360"/>
          </a:xfrm>
        </p:spPr>
        <p:txBody>
          <a:bodyPr>
            <a:normAutofit/>
          </a:bodyPr>
          <a:lstStyle/>
          <a:p>
            <a:r>
              <a:rPr lang="en-US" dirty="0"/>
              <a:t>Project Features: Proposed</a:t>
            </a:r>
          </a:p>
        </p:txBody>
      </p:sp>
      <p:graphicFrame>
        <p:nvGraphicFramePr>
          <p:cNvPr id="8" name="Content Placeholder 2">
            <a:extLst>
              <a:ext uri="{FF2B5EF4-FFF2-40B4-BE49-F238E27FC236}">
                <a16:creationId xmlns:a16="http://schemas.microsoft.com/office/drawing/2014/main" id="{0FACF2A5-DA80-3AFC-995E-7B3B053F21FF}"/>
              </a:ext>
            </a:extLst>
          </p:cNvPr>
          <p:cNvGraphicFramePr>
            <a:graphicFrameLocks noGrp="1"/>
          </p:cNvGraphicFramePr>
          <p:nvPr>
            <p:ph idx="1"/>
            <p:extLst>
              <p:ext uri="{D42A27DB-BD31-4B8C-83A1-F6EECF244321}">
                <p14:modId xmlns:p14="http://schemas.microsoft.com/office/powerpoint/2010/main" val="34142004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79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AFBE-53F9-DCE3-AC6E-8FC3F4E7F92F}"/>
              </a:ext>
            </a:extLst>
          </p:cNvPr>
          <p:cNvSpPr>
            <a:spLocks noGrp="1"/>
          </p:cNvSpPr>
          <p:nvPr>
            <p:ph type="title"/>
          </p:nvPr>
        </p:nvSpPr>
        <p:spPr>
          <a:xfrm>
            <a:off x="1143000" y="609600"/>
            <a:ext cx="9875520" cy="1356360"/>
          </a:xfrm>
        </p:spPr>
        <p:txBody>
          <a:bodyPr>
            <a:normAutofit/>
          </a:bodyPr>
          <a:lstStyle/>
          <a:p>
            <a:r>
              <a:rPr lang="en-US" dirty="0"/>
              <a:t>Project Features: Proposed</a:t>
            </a:r>
          </a:p>
        </p:txBody>
      </p:sp>
      <p:graphicFrame>
        <p:nvGraphicFramePr>
          <p:cNvPr id="8" name="Content Placeholder 2">
            <a:extLst>
              <a:ext uri="{FF2B5EF4-FFF2-40B4-BE49-F238E27FC236}">
                <a16:creationId xmlns:a16="http://schemas.microsoft.com/office/drawing/2014/main" id="{0FACF2A5-DA80-3AFC-995E-7B3B053F21FF}"/>
              </a:ext>
            </a:extLst>
          </p:cNvPr>
          <p:cNvGraphicFramePr>
            <a:graphicFrameLocks noGrp="1"/>
          </p:cNvGraphicFramePr>
          <p:nvPr>
            <p:ph idx="1"/>
            <p:extLst>
              <p:ext uri="{D42A27DB-BD31-4B8C-83A1-F6EECF244321}">
                <p14:modId xmlns:p14="http://schemas.microsoft.com/office/powerpoint/2010/main" val="4028318659"/>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92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34761"/>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9642" y="0"/>
            <a:ext cx="462235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867CD-DA45-DE44-709B-8B09E5F3F752}"/>
              </a:ext>
            </a:extLst>
          </p:cNvPr>
          <p:cNvSpPr>
            <a:spLocks noGrp="1"/>
          </p:cNvSpPr>
          <p:nvPr>
            <p:ph type="title"/>
          </p:nvPr>
        </p:nvSpPr>
        <p:spPr>
          <a:xfrm>
            <a:off x="7989455" y="609599"/>
            <a:ext cx="3574471" cy="5403273"/>
          </a:xfrm>
        </p:spPr>
        <p:txBody>
          <a:bodyPr>
            <a:normAutofit/>
          </a:bodyPr>
          <a:lstStyle/>
          <a:p>
            <a:r>
              <a:rPr lang="en-US" sz="5100">
                <a:solidFill>
                  <a:srgbClr val="FFFFFF"/>
                </a:solidFill>
              </a:rPr>
              <a:t>Anticipated Timeline of Occupancy</a:t>
            </a:r>
          </a:p>
        </p:txBody>
      </p:sp>
      <p:sp>
        <p:nvSpPr>
          <p:cNvPr id="19" name="Rectangle 18">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ontent Placeholder 6">
            <a:extLst>
              <a:ext uri="{FF2B5EF4-FFF2-40B4-BE49-F238E27FC236}">
                <a16:creationId xmlns:a16="http://schemas.microsoft.com/office/drawing/2014/main" id="{6ED15804-79A0-73B6-43E5-8790FE5EE6FA}"/>
              </a:ext>
            </a:extLst>
          </p:cNvPr>
          <p:cNvGraphicFramePr>
            <a:graphicFrameLocks noGrp="1"/>
          </p:cNvGraphicFramePr>
          <p:nvPr>
            <p:ph idx="1"/>
            <p:extLst>
              <p:ext uri="{D42A27DB-BD31-4B8C-83A1-F6EECF244321}">
                <p14:modId xmlns:p14="http://schemas.microsoft.com/office/powerpoint/2010/main" val="1203413566"/>
              </p:ext>
            </p:extLst>
          </p:nvPr>
        </p:nvGraphicFramePr>
        <p:xfrm>
          <a:off x="862013" y="881063"/>
          <a:ext cx="6054725"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49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B8618958-8BE5-F68E-EC1F-5F5EB208B2A2}"/>
              </a:ext>
            </a:extLst>
          </p:cNvPr>
          <p:cNvSpPr>
            <a:spLocks noGrp="1"/>
          </p:cNvSpPr>
          <p:nvPr>
            <p:ph type="title"/>
          </p:nvPr>
        </p:nvSpPr>
        <p:spPr/>
        <p:txBody>
          <a:bodyPr/>
          <a:lstStyle/>
          <a:p>
            <a:r>
              <a:rPr lang="en-US" dirty="0"/>
              <a:t>Anticipated Timeline of Facilities</a:t>
            </a:r>
          </a:p>
        </p:txBody>
      </p:sp>
      <p:sp>
        <p:nvSpPr>
          <p:cNvPr id="8" name="Content Placeholder 7">
            <a:extLst>
              <a:ext uri="{FF2B5EF4-FFF2-40B4-BE49-F238E27FC236}">
                <a16:creationId xmlns:a16="http://schemas.microsoft.com/office/drawing/2014/main" id="{21E92EB2-E46F-8B0F-5617-5EE1D5AF3E73}"/>
              </a:ext>
            </a:extLst>
          </p:cNvPr>
          <p:cNvSpPr>
            <a:spLocks noGrp="1"/>
          </p:cNvSpPr>
          <p:nvPr>
            <p:ph sz="half" idx="1"/>
          </p:nvPr>
        </p:nvSpPr>
        <p:spPr/>
        <p:txBody>
          <a:bodyPr>
            <a:normAutofit lnSpcReduction="10000"/>
          </a:bodyPr>
          <a:lstStyle/>
          <a:p>
            <a:r>
              <a:rPr lang="en-US" dirty="0"/>
              <a:t>Maintenance Facility and Perimeter Road: 2 years</a:t>
            </a:r>
          </a:p>
          <a:p>
            <a:r>
              <a:rPr lang="en-US" dirty="0"/>
              <a:t>Base Camps/High Adventure (3): 2-5 years</a:t>
            </a:r>
          </a:p>
          <a:p>
            <a:r>
              <a:rPr lang="en-US" dirty="0"/>
              <a:t>Base Camps/High Adventure (2): 5-10 years</a:t>
            </a:r>
          </a:p>
          <a:p>
            <a:r>
              <a:rPr lang="en-US" dirty="0"/>
              <a:t>Additional Residential Camping Faculties: 4-10 years</a:t>
            </a:r>
          </a:p>
          <a:p>
            <a:r>
              <a:rPr lang="en-US" dirty="0"/>
              <a:t>RV Areas: 2-10 years</a:t>
            </a:r>
          </a:p>
          <a:p>
            <a:r>
              <a:rPr lang="en-US" dirty="0"/>
              <a:t>Large Pond and Recreation Area: 5-10 years</a:t>
            </a:r>
          </a:p>
          <a:p>
            <a:endParaRPr lang="en-US" dirty="0"/>
          </a:p>
        </p:txBody>
      </p:sp>
      <p:sp>
        <p:nvSpPr>
          <p:cNvPr id="13" name="Content Placeholder 12">
            <a:extLst>
              <a:ext uri="{FF2B5EF4-FFF2-40B4-BE49-F238E27FC236}">
                <a16:creationId xmlns:a16="http://schemas.microsoft.com/office/drawing/2014/main" id="{04CBA08F-EAA7-B963-85FD-66DEE5274F7B}"/>
              </a:ext>
            </a:extLst>
          </p:cNvPr>
          <p:cNvSpPr>
            <a:spLocks noGrp="1"/>
          </p:cNvSpPr>
          <p:nvPr>
            <p:ph sz="half" idx="2"/>
          </p:nvPr>
        </p:nvSpPr>
        <p:spPr/>
        <p:txBody>
          <a:bodyPr>
            <a:normAutofit lnSpcReduction="10000"/>
          </a:bodyPr>
          <a:lstStyle/>
          <a:p>
            <a:r>
              <a:rPr lang="en-US" dirty="0"/>
              <a:t>Dining Prep Facility &amp; Welcome Center: 5-15 years</a:t>
            </a:r>
          </a:p>
          <a:p>
            <a:r>
              <a:rPr lang="en-US" dirty="0"/>
              <a:t>Staff Housing &amp; Retreat Centers: 6-12 years</a:t>
            </a:r>
          </a:p>
          <a:p>
            <a:r>
              <a:rPr lang="en-US" dirty="0"/>
              <a:t>Staff Residence &amp; Guet Houses: 10-15 years</a:t>
            </a:r>
          </a:p>
          <a:p>
            <a:r>
              <a:rPr lang="en-US" dirty="0"/>
              <a:t>Adult Retreat Centers: 15-20 years</a:t>
            </a:r>
          </a:p>
          <a:p>
            <a:r>
              <a:rPr lang="en-US" dirty="0"/>
              <a:t>Equestrian Center: 8-20 years</a:t>
            </a:r>
          </a:p>
          <a:p>
            <a:r>
              <a:rPr lang="en-US" dirty="0"/>
              <a:t>Amphitheaters: 4-20 years</a:t>
            </a:r>
          </a:p>
          <a:p>
            <a:pPr marL="45720" indent="0">
              <a:buNone/>
            </a:pPr>
            <a:endParaRPr lang="en-US" dirty="0"/>
          </a:p>
        </p:txBody>
      </p:sp>
    </p:spTree>
    <p:extLst>
      <p:ext uri="{BB962C8B-B14F-4D97-AF65-F5344CB8AC3E}">
        <p14:creationId xmlns:p14="http://schemas.microsoft.com/office/powerpoint/2010/main" val="30902171"/>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9267</TotalTime>
  <Words>1854</Words>
  <Application>Microsoft Office PowerPoint</Application>
  <PresentationFormat>Widescreen</PresentationFormat>
  <Paragraphs>200</Paragraphs>
  <Slides>30</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Corbel</vt:lpstr>
      <vt:lpstr>Basis</vt:lpstr>
      <vt:lpstr>Acrobat Document</vt:lpstr>
      <vt:lpstr>Kidder Creek Orchard Camp Zone Change and Use Permit</vt:lpstr>
      <vt:lpstr>Project Summary</vt:lpstr>
      <vt:lpstr>Project Location</vt:lpstr>
      <vt:lpstr>PowerPoint Presentation</vt:lpstr>
      <vt:lpstr>Project Features: Existing</vt:lpstr>
      <vt:lpstr>Project Features: Proposed</vt:lpstr>
      <vt:lpstr>Project Features: Proposed</vt:lpstr>
      <vt:lpstr>Anticipated Timeline of Occupancy</vt:lpstr>
      <vt:lpstr>Anticipated Timeline of Facilities</vt:lpstr>
      <vt:lpstr>General Plan Consistency</vt:lpstr>
      <vt:lpstr>Zoning Map</vt:lpstr>
      <vt:lpstr>Scott Valley Area Plan (SVAP) Consistency</vt:lpstr>
      <vt:lpstr>PowerPoint Presentation</vt:lpstr>
      <vt:lpstr>PowerPoint Presentation</vt:lpstr>
      <vt:lpstr>Specific SVAP Policies</vt:lpstr>
      <vt:lpstr>Non-Resource Area Policies</vt:lpstr>
      <vt:lpstr>California Environmental Quality Act (CEQA) </vt:lpstr>
      <vt:lpstr>KCOC Environmental Impact Report (EIR)</vt:lpstr>
      <vt:lpstr>Hazards and Hazardous Materials</vt:lpstr>
      <vt:lpstr>Air Quality</vt:lpstr>
      <vt:lpstr>Biological Resources</vt:lpstr>
      <vt:lpstr>Cultural Resources</vt:lpstr>
      <vt:lpstr>Geology and Soils</vt:lpstr>
      <vt:lpstr>Hydrology and Water Quality</vt:lpstr>
      <vt:lpstr>Noise</vt:lpstr>
      <vt:lpstr>Noise</vt:lpstr>
      <vt:lpstr>Statement of Overriding Considerations</vt:lpstr>
      <vt:lpstr>Public Comment: Opposition</vt:lpstr>
      <vt:lpstr>Public Comment: Support</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Kidder Creek Orchard Camp Zone Change and Use Permit</dc:title>
  <dc:creator>Hailey Lang</dc:creator>
  <cp:lastModifiedBy>Hailey Lang</cp:lastModifiedBy>
  <cp:revision>27</cp:revision>
  <dcterms:created xsi:type="dcterms:W3CDTF">2022-07-24T19:55:03Z</dcterms:created>
  <dcterms:modified xsi:type="dcterms:W3CDTF">2022-08-17T14:33:15Z</dcterms:modified>
</cp:coreProperties>
</file>